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32" r:id="rId4"/>
    <p:sldId id="307" r:id="rId5"/>
    <p:sldId id="408" r:id="rId6"/>
    <p:sldId id="412" r:id="rId7"/>
    <p:sldId id="424" r:id="rId8"/>
    <p:sldId id="421" r:id="rId9"/>
    <p:sldId id="422" r:id="rId10"/>
    <p:sldId id="423" r:id="rId11"/>
    <p:sldId id="339" r:id="rId12"/>
    <p:sldId id="356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</p14:sldIdLst>
        </p14:section>
        <p14:section name="Untitled Section" id="{0F7F80BD-564E-4984-804D-23FE383673B1}">
          <p14:sldIdLst>
            <p14:sldId id="408"/>
            <p14:sldId id="412"/>
            <p14:sldId id="424"/>
            <p14:sldId id="421"/>
            <p14:sldId id="422"/>
            <p14:sldId id="423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95" d="100"/>
          <a:sy n="95" d="100"/>
        </p:scale>
        <p:origin x="3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8/27/2013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8/27/2013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8/27/2013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8/27/2013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8/27/2013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8/27/2013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8/27/2013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#15</a:t>
            </a:r>
            <a:r>
              <a:rPr lang="zh-TW" altLang="en-US" sz="4000" dirty="0" smtClean="0">
                <a:solidFill>
                  <a:schemeClr val="tx1"/>
                </a:solidFill>
              </a:rPr>
              <a:t>：安息日的主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Lord of the Sabbath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6:1-11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耶穌有權柄赦罪，有能力醫病趕鬼，他超乎安息日之上，乃是安息日的主。到目前為止，路加福音向你所傳遞的信息是甚麼？</a:t>
            </a:r>
            <a:endParaRPr lang="en-US" altLang="zh-TW" dirty="0"/>
          </a:p>
          <a:p>
            <a:r>
              <a:rPr lang="zh-TW" altLang="en-US" dirty="0"/>
              <a:t>對你而言，耶穌是誰？你願意接受耶穌為你的救主和生命之主嗎？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6:1-11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>
                <a:latin typeface="+mn-ea"/>
                <a:sym typeface="Wingdings" pitchFamily="2" charset="2"/>
              </a:rPr>
              <a:t>除了耶穌，這段經文的主要人物是誰？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How many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>
                <a:latin typeface="+mn-ea"/>
                <a:sym typeface="Wingdings" pitchFamily="2" charset="2"/>
              </a:rPr>
              <a:t>這段經文記載了幾個事件？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When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這些事件發生於一週之中的哪一天？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ea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ea typeface="+mn-ea"/>
                <a:sym typeface="Wingdings" pitchFamily="2" charset="2"/>
              </a:rPr>
              <a:t>耶穌自稱是誰？</a:t>
            </a:r>
            <a:endParaRPr lang="en-US" altLang="zh-TW" sz="24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>
                <a:solidFill>
                  <a:srgbClr val="0070C0"/>
                </a:solidFill>
                <a:latin typeface="+mn-ea"/>
                <a:sym typeface="Wingdings" pitchFamily="2" charset="2"/>
              </a:rPr>
              <a:t>Why</a:t>
            </a:r>
            <a:r>
              <a:rPr lang="en-US" altLang="zh-TW" sz="2400" b="1" dirty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>
                <a:latin typeface="+mn-ea"/>
                <a:sym typeface="Wingdings" pitchFamily="2" charset="2"/>
              </a:rPr>
              <a:t>文士和法利賽人為何要窺探耶穌？</a:t>
            </a:r>
            <a:endParaRPr lang="en-US" altLang="zh-TW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文士和法利賽人看見耶穌在安息日治病有何反應？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安息日的意義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這段經文圍繞著「安息日」這個主題，因此我們來查考一下安息日的意義。</a:t>
            </a:r>
            <a:endParaRPr lang="en-US" altLang="zh-TW" dirty="0" smtClean="0"/>
          </a:p>
          <a:p>
            <a:r>
              <a:rPr lang="zh-TW" altLang="en-US" dirty="0" smtClean="0"/>
              <a:t>讀經：出埃及記</a:t>
            </a:r>
            <a:r>
              <a:rPr lang="en-US" altLang="zh-TW" dirty="0" smtClean="0"/>
              <a:t> 20:8-11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安</a:t>
            </a:r>
            <a:r>
              <a:rPr lang="zh-TW" altLang="en-US" dirty="0"/>
              <a:t>息</a:t>
            </a:r>
            <a:r>
              <a:rPr lang="zh-TW" altLang="en-US" dirty="0" smtClean="0"/>
              <a:t>日是向誰守的？「守為聖日」是甚麼意思？神對安息日做了什麼事？</a:t>
            </a:r>
            <a:endParaRPr lang="en-US" altLang="zh-TW" dirty="0" smtClean="0"/>
          </a:p>
          <a:p>
            <a:r>
              <a:rPr lang="zh-TW" altLang="en-US" dirty="0" smtClean="0"/>
              <a:t>根據舊約的規定，「守</a:t>
            </a:r>
            <a:r>
              <a:rPr lang="zh-TW" altLang="en-US" dirty="0"/>
              <a:t>安息</a:t>
            </a:r>
            <a:r>
              <a:rPr lang="zh-TW" altLang="en-US" dirty="0" smtClean="0"/>
              <a:t>日」是可以妥協的嗎？</a:t>
            </a:r>
            <a:endParaRPr lang="en-US" altLang="zh-TW" dirty="0" smtClean="0"/>
          </a:p>
          <a:p>
            <a:r>
              <a:rPr lang="zh-TW" altLang="en-US" dirty="0" smtClean="0"/>
              <a:t>現代的基督徒「守主日」，相當於舊約時代的守安息日。你守主日嗎？請分享主日對你的影響：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耶穌是安息日的主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6:1-5; </a:t>
            </a:r>
            <a:r>
              <a:rPr lang="zh-TW" altLang="en-US" dirty="0" smtClean="0">
                <a:latin typeface="Calibri" pitchFamily="34" charset="0"/>
              </a:rPr>
              <a:t>申命記</a:t>
            </a:r>
            <a:r>
              <a:rPr lang="en-US" altLang="zh-TW" dirty="0" smtClean="0">
                <a:latin typeface="Calibri" pitchFamily="34" charset="0"/>
              </a:rPr>
              <a:t> 23:25; </a:t>
            </a:r>
            <a:r>
              <a:rPr lang="zh-TW" altLang="en-US" dirty="0" smtClean="0">
                <a:latin typeface="Calibri" pitchFamily="34" charset="0"/>
              </a:rPr>
              <a:t>出埃及記 </a:t>
            </a:r>
            <a:r>
              <a:rPr lang="en-US" altLang="zh-TW" dirty="0" smtClean="0">
                <a:latin typeface="Calibri" pitchFamily="34" charset="0"/>
              </a:rPr>
              <a:t>34:21</a:t>
            </a:r>
            <a:r>
              <a:rPr lang="zh-TW" altLang="en-US" dirty="0" smtClean="0">
                <a:latin typeface="Calibri" pitchFamily="34" charset="0"/>
              </a:rPr>
              <a:t>。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根據舊約的規定，門徒是否可以在他人的田中掐麥穗吃？「掐麥穗吃」算不算是「收割」？法利賽人為何說他們做了安息日不可做的事？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 smtClean="0">
                <a:latin typeface="Calibri" pitchFamily="34" charset="0"/>
              </a:rPr>
              <a:t>耶穌並沒有反駁他們的控告，反倒引用大衛因為飢餓而破壞聖殿規矩的故事（吃了陳設餅）。你認為耶穌說這些話的用意何在？</a:t>
            </a:r>
            <a:endParaRPr lang="en-US" altLang="zh-TW" dirty="0" smtClean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Calibri" pitchFamily="34" charset="0"/>
              </a:rPr>
              <a:t>耶穌的結論是「人子是安息日的主</a:t>
            </a:r>
            <a:r>
              <a:rPr lang="zh-TW" altLang="en-US" dirty="0" smtClean="0">
                <a:latin typeface="Calibri" pitchFamily="34" charset="0"/>
              </a:rPr>
              <a:t>！」這</a:t>
            </a:r>
            <a:r>
              <a:rPr lang="zh-TW" altLang="en-US" dirty="0">
                <a:latin typeface="Calibri" pitchFamily="34" charset="0"/>
              </a:rPr>
              <a:t>句話是甚麼意思？耶穌有權柄決定一個人在安息日做甚麼嗎？他的真正身份是甚麼？</a:t>
            </a:r>
            <a:endParaRPr 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</a:t>
            </a:r>
            <a:r>
              <a:rPr lang="zh-TW" altLang="en-US" dirty="0" smtClean="0"/>
              <a:t>穌在安息日治病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302752" cy="4521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6:6-11</a:t>
            </a:r>
            <a:r>
              <a:rPr lang="zh-TW" altLang="en-US" dirty="0"/>
              <a:t>；</a:t>
            </a:r>
            <a:r>
              <a:rPr lang="zh-TW" altLang="en-US" dirty="0" smtClean="0"/>
              <a:t>馬太</a:t>
            </a:r>
            <a:r>
              <a:rPr lang="en-US" altLang="zh-TW" dirty="0" smtClean="0"/>
              <a:t> 12:9-14; </a:t>
            </a:r>
            <a:r>
              <a:rPr lang="zh-TW" altLang="en-US" dirty="0" smtClean="0"/>
              <a:t>馬可</a:t>
            </a:r>
            <a:r>
              <a:rPr lang="en-US" altLang="zh-TW" dirty="0" smtClean="0"/>
              <a:t> 3:1-6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自己的羊掉在坑裡，就算安息日也要將它拉上來，但是卻不許耶穌在安息日醫治病人。這是甚麼樣的心理？請分享你的看法：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穌怒目看他們（可</a:t>
            </a:r>
            <a:r>
              <a:rPr lang="en-US" altLang="zh-TW" dirty="0" smtClean="0"/>
              <a:t>3:5</a:t>
            </a:r>
            <a:r>
              <a:rPr lang="zh-TW" altLang="en-US" dirty="0" smtClean="0"/>
              <a:t>）：耶穌不是溫柔慈愛的嗎，為何也會發怒呢？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226552" cy="4521200"/>
          </a:xfrm>
        </p:spPr>
        <p:txBody>
          <a:bodyPr>
            <a:normAutofit/>
          </a:bodyPr>
          <a:lstStyle/>
          <a:p>
            <a:r>
              <a:rPr lang="zh-TW" altLang="en-US" dirty="0"/>
              <a:t>從一開始文士和法利賽人是以何種心</a:t>
            </a:r>
            <a:r>
              <a:rPr lang="zh-TW" altLang="en-US" dirty="0" smtClean="0"/>
              <a:t>態來看</a:t>
            </a:r>
            <a:r>
              <a:rPr lang="zh-TW" altLang="en-US" dirty="0"/>
              <a:t>耶穌的（路</a:t>
            </a:r>
            <a:r>
              <a:rPr lang="en-US" altLang="zh-TW" dirty="0"/>
              <a:t>6:7</a:t>
            </a:r>
            <a:r>
              <a:rPr lang="zh-TW" altLang="en-US" dirty="0"/>
              <a:t>）？耶</a:t>
            </a:r>
            <a:r>
              <a:rPr lang="zh-TW" altLang="en-US" dirty="0" smtClean="0"/>
              <a:t>穌治好了病</a:t>
            </a:r>
            <a:r>
              <a:rPr lang="zh-TW" altLang="en-US" dirty="0"/>
              <a:t>人，做了一</a:t>
            </a:r>
            <a:r>
              <a:rPr lang="zh-TW" altLang="en-US" dirty="0" smtClean="0"/>
              <a:t>件明顯的善</a:t>
            </a:r>
            <a:r>
              <a:rPr lang="zh-TW" altLang="en-US" dirty="0"/>
              <a:t>事，他</a:t>
            </a:r>
            <a:r>
              <a:rPr lang="zh-TW" altLang="en-US" dirty="0" smtClean="0"/>
              <a:t>們的反應是甚麼（</a:t>
            </a:r>
            <a:r>
              <a:rPr lang="zh-TW" altLang="en-US" dirty="0"/>
              <a:t>路</a:t>
            </a:r>
            <a:r>
              <a:rPr lang="en-US" altLang="zh-TW" dirty="0"/>
              <a:t>6:11</a:t>
            </a:r>
            <a:r>
              <a:rPr lang="zh-TW" altLang="en-US" dirty="0"/>
              <a:t>）？</a:t>
            </a:r>
            <a:r>
              <a:rPr lang="zh-TW" altLang="en-US" dirty="0" smtClean="0"/>
              <a:t>為何如此？</a:t>
            </a:r>
            <a:r>
              <a:rPr lang="zh-TW" altLang="en-US" dirty="0"/>
              <a:t>請分享你的看法：</a:t>
            </a:r>
            <a:endParaRPr lang="en-US" altLang="zh-TW" dirty="0"/>
          </a:p>
          <a:p>
            <a:r>
              <a:rPr lang="zh-TW" altLang="en-US" dirty="0" smtClean="0"/>
              <a:t>倘若一</a:t>
            </a:r>
            <a:r>
              <a:rPr lang="zh-TW" altLang="en-US" dirty="0"/>
              <a:t>個</a:t>
            </a:r>
            <a:r>
              <a:rPr lang="zh-TW" altLang="en-US" dirty="0" smtClean="0"/>
              <a:t>人的心中先有了成見，會不會因此而攔阻他認識耶穌？為什麼？請分享你的看法：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1220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DFKai-SB</vt:lpstr>
      <vt:lpstr>Microsoft JhengHei</vt:lpstr>
      <vt:lpstr>Microsoft JhengHei</vt:lpstr>
      <vt:lpstr>Arial</vt:lpstr>
      <vt:lpstr>Calibri</vt:lpstr>
      <vt:lpstr>Tw Cen MT</vt:lpstr>
      <vt:lpstr>Wingdings</vt:lpstr>
      <vt:lpstr>Wingdings 2</vt:lpstr>
      <vt:lpstr>Widescreen Presentation</vt:lpstr>
      <vt:lpstr>路加福音 #15：安息日的主  Lord of the Sabbath  經文：路 6:1-11 </vt:lpstr>
      <vt:lpstr>查經者的信念</vt:lpstr>
      <vt:lpstr>PowerPoint Presentation</vt:lpstr>
      <vt:lpstr>經文觀察，路 6:1-11</vt:lpstr>
      <vt:lpstr>安息日的意義</vt:lpstr>
      <vt:lpstr>耶穌是安息日的主</vt:lpstr>
      <vt:lpstr>PowerPoint Presentation</vt:lpstr>
      <vt:lpstr>耶穌在安息日治病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2013-08-27T19:36:08Z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