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4" r:id="rId3"/>
    <p:sldId id="259" r:id="rId4"/>
    <p:sldId id="275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6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6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1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9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3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4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0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0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4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730B-FA79-4C23-A642-D8212E0B9D4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5DAC6-C748-4162-8BC0-7593D87A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2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praise together im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3" b="11110"/>
          <a:stretch/>
        </p:blipFill>
        <p:spPr bwMode="auto">
          <a:xfrm>
            <a:off x="-1" y="0"/>
            <a:ext cx="9144001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7400" y="133350"/>
            <a:ext cx="624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  <a:ea typeface="Microsoft JhengHei" panose="020B0604030504040204" pitchFamily="34" charset="-120"/>
              </a:rPr>
              <a:t>願你的國降臨</a:t>
            </a:r>
            <a:endParaRPr lang="en-US" altLang="zh-TW" sz="32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  <a:p>
            <a:pPr algn="ctr"/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THY KINGDOM COME</a:t>
            </a:r>
          </a:p>
          <a:p>
            <a:pPr algn="ctr"/>
            <a:r>
              <a:rPr lang="en-US" altLang="zh-TW" sz="2400" dirty="0" smtClean="0">
                <a:solidFill>
                  <a:schemeClr val="tx2">
                    <a:lumMod val="20000"/>
                    <a:lumOff val="80000"/>
                  </a:schemeClr>
                </a:solidFill>
                <a:ea typeface="Microsoft JhengHei" panose="020B0604030504040204" pitchFamily="34" charset="-120"/>
              </a:rPr>
              <a:t>CBCWLA Prayer Retreat, 9/10/2016, 8AM-12PM</a:t>
            </a:r>
          </a:p>
        </p:txBody>
      </p:sp>
    </p:spTree>
    <p:extLst>
      <p:ext uri="{BB962C8B-B14F-4D97-AF65-F5344CB8AC3E}">
        <p14:creationId xmlns:p14="http://schemas.microsoft.com/office/powerpoint/2010/main" val="3043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47800" y="19223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3. </a:t>
            </a:r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遵</a:t>
            </a:r>
            <a:r>
              <a:rPr lang="zh-TW" altLang="en-US" sz="3200" dirty="0">
                <a:solidFill>
                  <a:schemeClr val="bg1"/>
                </a:solidFill>
                <a:ea typeface="Microsoft JhengHei" panose="020B0604030504040204" pitchFamily="34" charset="-120"/>
              </a:rPr>
              <a:t>行</a:t>
            </a:r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神的旨意 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Obey God’s will</a:t>
            </a:r>
            <a:endParaRPr lang="en-US" sz="32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pic>
        <p:nvPicPr>
          <p:cNvPr id="1026" name="Picture 2" descr="Image result for praying han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95"/>
            <a:ext cx="894463" cy="89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0886" y="1416337"/>
            <a:ext cx="81759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願你的旨意行在地上如同行在天</a:t>
            </a:r>
            <a:r>
              <a:rPr lang="zh-TW" altLang="en-US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上 </a:t>
            </a:r>
            <a:r>
              <a:rPr lang="en-US" altLang="zh-TW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Your </a:t>
            </a:r>
            <a:r>
              <a:rPr lang="en-US" altLang="zh-TW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will be done on earth as it is in </a:t>
            </a:r>
            <a:r>
              <a:rPr lang="en-US" altLang="zh-TW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heaven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 smtClean="0">
                <a:ea typeface="Microsoft JhengHei" panose="020B0604030504040204" pitchFamily="34" charset="-120"/>
              </a:rPr>
              <a:t>願我們遵行神的旨意 </a:t>
            </a:r>
            <a:r>
              <a:rPr lang="en-US" altLang="zh-TW" sz="2400" dirty="0" smtClean="0">
                <a:ea typeface="Microsoft JhengHei" panose="020B0604030504040204" pitchFamily="34" charset="-120"/>
              </a:rPr>
              <a:t>May we be obedient to God’s will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願世人也遵行神的旨意 </a:t>
            </a:r>
            <a:r>
              <a:rPr lang="en-US" altLang="zh-TW" sz="24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May God’s will be done even by people who don’t know him yet. </a:t>
            </a:r>
          </a:p>
        </p:txBody>
      </p:sp>
    </p:spTree>
    <p:extLst>
      <p:ext uri="{BB962C8B-B14F-4D97-AF65-F5344CB8AC3E}">
        <p14:creationId xmlns:p14="http://schemas.microsoft.com/office/powerpoint/2010/main" val="41599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19200" y="192230"/>
            <a:ext cx="792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4. </a:t>
            </a:r>
            <a:r>
              <a:rPr lang="zh-TW" altLang="en-US" sz="3000" dirty="0">
                <a:solidFill>
                  <a:schemeClr val="bg1"/>
                </a:solidFill>
                <a:ea typeface="Microsoft JhengHei" panose="020B0604030504040204" pitchFamily="34" charset="-120"/>
              </a:rPr>
              <a:t>賜給</a:t>
            </a:r>
            <a:r>
              <a:rPr lang="zh-TW" altLang="en-US" sz="30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我們日用的飲食 </a:t>
            </a:r>
            <a:r>
              <a:rPr lang="en-US" altLang="zh-TW" sz="30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Give us our daily bread </a:t>
            </a:r>
            <a:endParaRPr lang="en-US" sz="30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pic>
        <p:nvPicPr>
          <p:cNvPr id="2050" name="Picture 2" descr="Image result for praying hand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3"/>
          <a:stretch/>
        </p:blipFill>
        <p:spPr bwMode="auto">
          <a:xfrm>
            <a:off x="112754" y="103617"/>
            <a:ext cx="79626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0886" y="1416337"/>
            <a:ext cx="81759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我們日用的飲食今日賜給我們 </a:t>
            </a:r>
            <a:r>
              <a:rPr lang="en-US" altLang="zh-TW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Give </a:t>
            </a:r>
            <a:r>
              <a:rPr lang="en-US" altLang="zh-TW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us today our daily </a:t>
            </a:r>
            <a:r>
              <a:rPr lang="en-US" altLang="zh-TW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bread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 smtClean="0">
                <a:ea typeface="Microsoft JhengHei" panose="020B0604030504040204" pitchFamily="34" charset="-120"/>
              </a:rPr>
              <a:t>日用的飲食就是「日常的需要」</a:t>
            </a:r>
            <a:r>
              <a:rPr lang="en-US" altLang="zh-TW" sz="2400" dirty="0" smtClean="0">
                <a:ea typeface="Microsoft JhengHei" panose="020B0604030504040204" pitchFamily="34" charset="-120"/>
              </a:rPr>
              <a:t>Daily bread is “daily needs”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我們仰望神供應日常所需 </a:t>
            </a:r>
            <a:r>
              <a:rPr lang="en-US" altLang="zh-TW" sz="2400" dirty="0">
                <a:solidFill>
                  <a:srgbClr val="0070C0"/>
                </a:solidFill>
                <a:ea typeface="Microsoft JhengHei" panose="020B0604030504040204" pitchFamily="34" charset="-120"/>
              </a:rPr>
              <a:t>W</a:t>
            </a:r>
            <a:r>
              <a:rPr lang="en-US" altLang="zh-TW" sz="24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e rely on God to provide for our daily needs.</a:t>
            </a:r>
          </a:p>
        </p:txBody>
      </p:sp>
    </p:spTree>
    <p:extLst>
      <p:ext uri="{BB962C8B-B14F-4D97-AF65-F5344CB8AC3E}">
        <p14:creationId xmlns:p14="http://schemas.microsoft.com/office/powerpoint/2010/main" val="1275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95400" y="193387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  <a:ea typeface="Microsoft JhengHei" panose="020B0604030504040204" pitchFamily="34" charset="-120"/>
              </a:rPr>
              <a:t>5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. </a:t>
            </a:r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免了我們的債 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Forgive us our debts </a:t>
            </a:r>
            <a:endParaRPr lang="en-US" sz="32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pic>
        <p:nvPicPr>
          <p:cNvPr id="2050" name="Picture 2" descr="Image result for praying hand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3"/>
          <a:stretch/>
        </p:blipFill>
        <p:spPr bwMode="auto">
          <a:xfrm>
            <a:off x="112754" y="103617"/>
            <a:ext cx="79626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0886" y="1276350"/>
            <a:ext cx="8175914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免我們的債如同我們免了人的債 </a:t>
            </a:r>
            <a:r>
              <a:rPr lang="en-US" altLang="zh-TW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F</a:t>
            </a:r>
            <a:r>
              <a:rPr lang="en-US" altLang="zh-TW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orgive </a:t>
            </a:r>
            <a:r>
              <a:rPr lang="en-US" altLang="zh-TW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us our debts as we have already forgiven our </a:t>
            </a:r>
            <a:r>
              <a:rPr lang="en-US" altLang="zh-TW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debtors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000" dirty="0" smtClean="0">
                <a:ea typeface="Microsoft JhengHei" panose="020B0604030504040204" pitchFamily="34" charset="-120"/>
              </a:rPr>
              <a:t>每個人都欠神的債也欠人的債 </a:t>
            </a:r>
            <a:r>
              <a:rPr lang="en-US" altLang="zh-TW" sz="2000" dirty="0" smtClean="0">
                <a:ea typeface="Microsoft JhengHei" panose="020B0604030504040204" pitchFamily="34" charset="-120"/>
              </a:rPr>
              <a:t>Each person is in debt to God and other people.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願神赦免我們的債，如同我們赦免了他人的債 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May God forgive our debts in accordance with the forgiveness we extend to others.</a:t>
            </a:r>
            <a:r>
              <a:rPr lang="zh-TW" altLang="en-US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 </a:t>
            </a:r>
            <a:endParaRPr lang="en-US" altLang="zh-TW" sz="2000" dirty="0" smtClean="0">
              <a:solidFill>
                <a:srgbClr val="0070C0"/>
              </a:solidFill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000" dirty="0" smtClean="0">
                <a:ea typeface="Microsoft JhengHei" panose="020B0604030504040204" pitchFamily="34" charset="-120"/>
              </a:rPr>
              <a:t>當</a:t>
            </a:r>
            <a:r>
              <a:rPr lang="zh-TW" altLang="en-US" sz="2000" dirty="0">
                <a:ea typeface="Microsoft JhengHei" panose="020B0604030504040204" pitchFamily="34" charset="-120"/>
              </a:rPr>
              <a:t>人人都赦免他人的債</a:t>
            </a:r>
            <a:r>
              <a:rPr lang="zh-TW" altLang="en-US" sz="2000" dirty="0" smtClean="0">
                <a:ea typeface="Microsoft JhengHei" panose="020B0604030504040204" pitchFamily="34" charset="-120"/>
              </a:rPr>
              <a:t>，我們自</a:t>
            </a:r>
            <a:r>
              <a:rPr lang="zh-TW" altLang="en-US" sz="2000" dirty="0">
                <a:ea typeface="Microsoft JhengHei" panose="020B0604030504040204" pitchFamily="34" charset="-120"/>
              </a:rPr>
              <a:t>己的虧欠也得到赦免 </a:t>
            </a:r>
            <a:r>
              <a:rPr lang="en-US" altLang="zh-TW" sz="2000" dirty="0">
                <a:ea typeface="Microsoft JhengHei" panose="020B0604030504040204" pitchFamily="34" charset="-120"/>
              </a:rPr>
              <a:t>When we all forgive the debts of other people our own debts are also </a:t>
            </a:r>
            <a:r>
              <a:rPr lang="en-US" altLang="zh-TW" sz="2000" dirty="0" smtClean="0">
                <a:ea typeface="Microsoft JhengHei" panose="020B0604030504040204" pitchFamily="34" charset="-120"/>
              </a:rPr>
              <a:t>forgiven by other people.</a:t>
            </a:r>
          </a:p>
        </p:txBody>
      </p:sp>
    </p:spTree>
    <p:extLst>
      <p:ext uri="{BB962C8B-B14F-4D97-AF65-F5344CB8AC3E}">
        <p14:creationId xmlns:p14="http://schemas.microsoft.com/office/powerpoint/2010/main" val="41199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95400" y="19223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6. </a:t>
            </a:r>
            <a:r>
              <a:rPr lang="zh-TW" altLang="en-US" sz="28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 救我們脫離那惡者 </a:t>
            </a:r>
            <a:r>
              <a:rPr lang="en-US" altLang="zh-TW" sz="28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Deliver us from the Evil </a:t>
            </a:r>
            <a:r>
              <a:rPr lang="en-US" altLang="zh-TW" sz="2800" dirty="0">
                <a:solidFill>
                  <a:schemeClr val="bg1"/>
                </a:solidFill>
                <a:ea typeface="Microsoft JhengHei" panose="020B0604030504040204" pitchFamily="34" charset="-120"/>
              </a:rPr>
              <a:t>O</a:t>
            </a:r>
            <a:r>
              <a:rPr lang="en-US" altLang="zh-TW" sz="28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ne</a:t>
            </a:r>
            <a:endParaRPr lang="en-US" sz="28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pic>
        <p:nvPicPr>
          <p:cNvPr id="2050" name="Picture 2" descr="Image result for praying hand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3"/>
          <a:stretch/>
        </p:blipFill>
        <p:spPr bwMode="auto">
          <a:xfrm>
            <a:off x="112754" y="103617"/>
            <a:ext cx="79626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0886" y="1276350"/>
            <a:ext cx="8175914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不叫</a:t>
            </a:r>
            <a:r>
              <a:rPr lang="zh-TW" altLang="en-US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我們遇見試探救我們脫離兇惡 </a:t>
            </a:r>
            <a:r>
              <a:rPr lang="en-US" altLang="zh-TW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L</a:t>
            </a:r>
            <a:r>
              <a:rPr lang="en-US" altLang="zh-TW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ead </a:t>
            </a:r>
            <a:r>
              <a:rPr lang="en-US" altLang="zh-TW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us not into temptations but deliver us from the evil </a:t>
            </a:r>
            <a:r>
              <a:rPr lang="en-US" altLang="zh-TW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one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000" dirty="0" smtClean="0">
                <a:ea typeface="Microsoft JhengHei" panose="020B0604030504040204" pitchFamily="34" charset="-120"/>
              </a:rPr>
              <a:t>確</a:t>
            </a:r>
            <a:r>
              <a:rPr lang="zh-TW" altLang="en-US" sz="2000" dirty="0">
                <a:ea typeface="Microsoft JhengHei" panose="020B0604030504040204" pitchFamily="34" charset="-120"/>
              </a:rPr>
              <a:t>認一：神與我們同</a:t>
            </a:r>
            <a:r>
              <a:rPr lang="zh-TW" altLang="en-US" sz="2000" dirty="0" smtClean="0">
                <a:ea typeface="Microsoft JhengHei" panose="020B0604030504040204" pitchFamily="34" charset="-120"/>
              </a:rPr>
              <a:t>在，他在帶領我們 　　　　　　　　　　　　　　</a:t>
            </a:r>
            <a:r>
              <a:rPr lang="en-US" altLang="zh-TW" sz="2000" dirty="0" smtClean="0">
                <a:ea typeface="Microsoft JhengHei" panose="020B0604030504040204" pitchFamily="34" charset="-120"/>
              </a:rPr>
              <a:t>Acknowledgement </a:t>
            </a:r>
            <a:r>
              <a:rPr lang="en-US" altLang="zh-TW" sz="2000" dirty="0">
                <a:ea typeface="Microsoft JhengHei" panose="020B0604030504040204" pitchFamily="34" charset="-120"/>
              </a:rPr>
              <a:t>1: God is present in our lives. He is leading us.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確</a:t>
            </a:r>
            <a:r>
              <a:rPr lang="zh-TW" altLang="en-US" sz="2000" dirty="0">
                <a:solidFill>
                  <a:srgbClr val="0070C0"/>
                </a:solidFill>
                <a:ea typeface="Microsoft JhengHei" panose="020B0604030504040204" pitchFamily="34" charset="-120"/>
              </a:rPr>
              <a:t>認二：我</a:t>
            </a:r>
            <a:r>
              <a:rPr lang="zh-TW" altLang="en-US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們的軟弱，需要神的幫助 　　　　　　　　　　　　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Acknowledgement </a:t>
            </a:r>
            <a:r>
              <a:rPr lang="en-US" altLang="zh-TW" sz="2000" dirty="0">
                <a:solidFill>
                  <a:srgbClr val="0070C0"/>
                </a:solidFill>
                <a:ea typeface="Microsoft JhengHei" panose="020B0604030504040204" pitchFamily="34" charset="-120"/>
              </a:rPr>
              <a:t>2: We’re weak. We need God’s help.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000" dirty="0" smtClean="0">
                <a:ea typeface="Microsoft JhengHei" panose="020B0604030504040204" pitchFamily="34" charset="-120"/>
              </a:rPr>
              <a:t>確</a:t>
            </a:r>
            <a:r>
              <a:rPr lang="zh-TW" altLang="en-US" sz="2000" dirty="0">
                <a:ea typeface="Microsoft JhengHei" panose="020B0604030504040204" pitchFamily="34" charset="-120"/>
              </a:rPr>
              <a:t>認三：我們在主裡得</a:t>
            </a:r>
            <a:r>
              <a:rPr lang="zh-TW" altLang="en-US" sz="2000" dirty="0" smtClean="0">
                <a:ea typeface="Microsoft JhengHei" panose="020B0604030504040204" pitchFamily="34" charset="-120"/>
              </a:rPr>
              <a:t>勝，神能夠，神也願意，救我們脫離那惡者 </a:t>
            </a:r>
            <a:r>
              <a:rPr lang="en-US" altLang="zh-TW" sz="2000" dirty="0">
                <a:ea typeface="Microsoft JhengHei" panose="020B0604030504040204" pitchFamily="34" charset="-120"/>
              </a:rPr>
              <a:t>Acknowledgement 3: We are victorious in the Lord. God is able and willing. He can and will deliver us from the evil one.</a:t>
            </a:r>
          </a:p>
        </p:txBody>
      </p:sp>
    </p:spTree>
    <p:extLst>
      <p:ext uri="{BB962C8B-B14F-4D97-AF65-F5344CB8AC3E}">
        <p14:creationId xmlns:p14="http://schemas.microsoft.com/office/powerpoint/2010/main" val="37163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95400" y="19223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我們教會的頌</a:t>
            </a:r>
            <a:r>
              <a:rPr lang="zh-TW" altLang="en-US" sz="3200" dirty="0">
                <a:solidFill>
                  <a:schemeClr val="bg1"/>
                </a:solidFill>
                <a:ea typeface="Microsoft JhengHei" panose="020B0604030504040204" pitchFamily="34" charset="-120"/>
              </a:rPr>
              <a:t>榮</a:t>
            </a:r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 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Our Church’s Doxology</a:t>
            </a:r>
            <a:endParaRPr lang="en-US" sz="32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886" y="1276350"/>
            <a:ext cx="825211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因為國度、權柄、榮耀全是你的，直到永遠。阿們。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 </a:t>
            </a:r>
            <a:r>
              <a:rPr lang="zh-TW" altLang="en-US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　　　</a:t>
            </a:r>
            <a:r>
              <a:rPr lang="en-US" altLang="zh-TW" sz="24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For </a:t>
            </a:r>
            <a:r>
              <a:rPr lang="en-US" altLang="zh-TW" sz="24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yours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 is the 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kingdom,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and the 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power,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and the 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glory,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forever. Amen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國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度</a:t>
            </a:r>
            <a:r>
              <a:rPr lang="zh-TW" altLang="en-US" sz="2400" dirty="0">
                <a:ea typeface="Microsoft JhengHei" panose="020B0604030504040204" pitchFamily="34" charset="-120"/>
              </a:rPr>
              <a:t>：我們的教會屬於神的國度。在我們教會中神的名得到尊榮，神的旨意被遵</a:t>
            </a:r>
            <a:r>
              <a:rPr lang="zh-TW" altLang="en-US" sz="2400" dirty="0" smtClean="0">
                <a:ea typeface="Microsoft JhengHei" panose="020B0604030504040204" pitchFamily="34" charset="-120"/>
              </a:rPr>
              <a:t>從 。　　　　　　　　　　　　　　　　　　　　　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Kingdom</a:t>
            </a:r>
            <a:r>
              <a:rPr lang="en-US" altLang="zh-TW" sz="2400" dirty="0">
                <a:solidFill>
                  <a:srgbClr val="0070C0"/>
                </a:solidFill>
                <a:ea typeface="Microsoft JhengHei" panose="020B0604030504040204" pitchFamily="34" charset="-120"/>
              </a:rPr>
              <a:t>: Our church belongs to God’s kingdom. In our church God’s name is honored and his will is obeyed</a:t>
            </a:r>
            <a:r>
              <a:rPr lang="en-US" altLang="zh-TW" sz="24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.</a:t>
            </a:r>
            <a:endParaRPr lang="en-US" altLang="zh-TW" sz="2400" dirty="0">
              <a:solidFill>
                <a:srgbClr val="0070C0"/>
              </a:solidFill>
              <a:ea typeface="Microsoft JhengHei" panose="020B0604030504040204" pitchFamily="34" charset="-120"/>
            </a:endParaRPr>
          </a:p>
        </p:txBody>
      </p:sp>
      <p:pic>
        <p:nvPicPr>
          <p:cNvPr id="1026" name="Picture 2" descr="Image result for worshi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26" y="157157"/>
            <a:ext cx="654919" cy="65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6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95400" y="19223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我們教會的頌</a:t>
            </a:r>
            <a:r>
              <a:rPr lang="zh-TW" altLang="en-US" sz="3200" dirty="0">
                <a:solidFill>
                  <a:schemeClr val="bg1"/>
                </a:solidFill>
                <a:ea typeface="Microsoft JhengHei" panose="020B0604030504040204" pitchFamily="34" charset="-120"/>
              </a:rPr>
              <a:t>榮</a:t>
            </a:r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 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Our Church’s Doxology</a:t>
            </a:r>
            <a:endParaRPr lang="en-US" sz="32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886" y="1276350"/>
            <a:ext cx="8252114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權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柄</a:t>
            </a:r>
            <a:r>
              <a:rPr lang="zh-TW" altLang="en-US" sz="2400" dirty="0">
                <a:ea typeface="Microsoft JhengHei" panose="020B0604030504040204" pitchFamily="34" charset="-120"/>
              </a:rPr>
              <a:t>：我們的教會彰顯神的權柄。我們的教會強而有力，因為我們的神強而有力</a:t>
            </a:r>
            <a:r>
              <a:rPr lang="zh-TW" altLang="en-US" sz="2400" dirty="0" smtClean="0">
                <a:ea typeface="Microsoft JhengHei" panose="020B0604030504040204" pitchFamily="34" charset="-120"/>
              </a:rPr>
              <a:t>。                                                    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Power</a:t>
            </a:r>
            <a:r>
              <a:rPr lang="en-US" altLang="zh-TW" sz="2400" dirty="0">
                <a:solidFill>
                  <a:srgbClr val="0070C0"/>
                </a:solidFill>
                <a:ea typeface="Microsoft JhengHei" panose="020B0604030504040204" pitchFamily="34" charset="-120"/>
              </a:rPr>
              <a:t>: Our church manifests God’s power. Our church is strong and powerful because our God is strong and powerful. 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榮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耀</a:t>
            </a:r>
            <a:r>
              <a:rPr lang="zh-TW" altLang="en-US" sz="2400" dirty="0">
                <a:ea typeface="Microsoft JhengHei" panose="020B0604030504040204" pitchFamily="34" charset="-120"/>
              </a:rPr>
              <a:t>：我們的教會顯出神的榮耀。我們是一間榮耀的教會，因為在我們教會惟有神得榮耀。 </a:t>
            </a:r>
            <a:r>
              <a:rPr lang="zh-TW" altLang="en-US" sz="2400" dirty="0" smtClean="0">
                <a:ea typeface="Microsoft JhengHei" panose="020B0604030504040204" pitchFamily="34" charset="-120"/>
              </a:rPr>
              <a:t>                                          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Glory</a:t>
            </a:r>
            <a:r>
              <a:rPr lang="en-US" altLang="zh-TW" sz="2400" dirty="0">
                <a:solidFill>
                  <a:srgbClr val="0070C0"/>
                </a:solidFill>
                <a:ea typeface="Microsoft JhengHei" panose="020B0604030504040204" pitchFamily="34" charset="-120"/>
              </a:rPr>
              <a:t>: Our church reveals God’s glory. Our church is a glorious church because in our church God </a:t>
            </a:r>
            <a:r>
              <a:rPr lang="en-US" altLang="zh-TW" sz="2400">
                <a:solidFill>
                  <a:srgbClr val="0070C0"/>
                </a:solidFill>
                <a:ea typeface="Microsoft JhengHei" panose="020B0604030504040204" pitchFamily="34" charset="-120"/>
              </a:rPr>
              <a:t>alone </a:t>
            </a:r>
            <a:r>
              <a:rPr lang="en-US" altLang="zh-TW" sz="240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receives </a:t>
            </a:r>
            <a:r>
              <a:rPr lang="en-US" altLang="zh-TW" sz="2400" dirty="0">
                <a:solidFill>
                  <a:srgbClr val="0070C0"/>
                </a:solidFill>
                <a:ea typeface="Microsoft JhengHei" panose="020B0604030504040204" pitchFamily="34" charset="-120"/>
              </a:rPr>
              <a:t>the glory.</a:t>
            </a:r>
          </a:p>
        </p:txBody>
      </p:sp>
      <p:pic>
        <p:nvPicPr>
          <p:cNvPr id="1026" name="Picture 2" descr="Image result for worshi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26" y="157157"/>
            <a:ext cx="654919" cy="65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46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685641"/>
              </p:ext>
            </p:extLst>
          </p:nvPr>
        </p:nvGraphicFramePr>
        <p:xfrm>
          <a:off x="304800" y="209550"/>
          <a:ext cx="8534400" cy="45745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39310"/>
                <a:gridCol w="6695090"/>
              </a:tblGrid>
              <a:tr h="861685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+mn-lt"/>
                          <a:ea typeface="Microsoft JhengHei" panose="020B0604030504040204" pitchFamily="34" charset="-120"/>
                        </a:rPr>
                        <a:t>時間 </a:t>
                      </a:r>
                      <a:r>
                        <a:rPr lang="en-US" altLang="zh-TW" sz="2400" dirty="0" smtClean="0">
                          <a:latin typeface="+mn-lt"/>
                          <a:ea typeface="Microsoft JhengHei" panose="020B0604030504040204" pitchFamily="34" charset="-120"/>
                        </a:rPr>
                        <a:t>Time</a:t>
                      </a:r>
                      <a:endParaRPr lang="en-US" sz="2400" dirty="0">
                        <a:latin typeface="+mn-lt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+mn-lt"/>
                          <a:ea typeface="Microsoft JhengHei" panose="020B0604030504040204" pitchFamily="34" charset="-120"/>
                        </a:rPr>
                        <a:t>活動 </a:t>
                      </a:r>
                      <a:r>
                        <a:rPr lang="en-US" altLang="zh-TW" sz="2400" dirty="0" smtClean="0">
                          <a:latin typeface="+mn-lt"/>
                          <a:ea typeface="Microsoft JhengHei" panose="020B0604030504040204" pitchFamily="34" charset="-120"/>
                        </a:rPr>
                        <a:t>Activity</a:t>
                      </a:r>
                      <a:endParaRPr lang="en-US" sz="2400" dirty="0">
                        <a:latin typeface="+mn-lt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</a:tr>
              <a:tr h="8616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ea typeface="Microsoft JhengHei" panose="020B0604030504040204" pitchFamily="34" charset="-120"/>
                        </a:rPr>
                        <a:t>8:30-9:00</a:t>
                      </a:r>
                      <a:endParaRPr lang="en-US" sz="2400" dirty="0">
                        <a:latin typeface="+mn-lt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+mn-lt"/>
                          <a:ea typeface="Microsoft JhengHei" panose="020B0604030504040204" pitchFamily="34" charset="-120"/>
                        </a:rPr>
                        <a:t>在讚美中敬拜 </a:t>
                      </a:r>
                      <a:r>
                        <a:rPr lang="en-US" altLang="zh-TW" sz="2400" dirty="0" smtClean="0">
                          <a:latin typeface="+mn-lt"/>
                          <a:ea typeface="Microsoft JhengHei" panose="020B0604030504040204" pitchFamily="34" charset="-120"/>
                        </a:rPr>
                        <a:t>Worship in Praise</a:t>
                      </a:r>
                      <a:endParaRPr lang="en-US" sz="2400" dirty="0">
                        <a:latin typeface="+mn-lt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</a:tr>
              <a:tr h="8616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ea typeface="Microsoft JhengHei" panose="020B0604030504040204" pitchFamily="34" charset="-120"/>
                        </a:rPr>
                        <a:t>9:00-10:00</a:t>
                      </a:r>
                      <a:endParaRPr lang="en-US" sz="2400" dirty="0">
                        <a:latin typeface="+mn-lt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+mn-lt"/>
                          <a:ea typeface="Microsoft JhengHei" panose="020B0604030504040204" pitchFamily="34" charset="-120"/>
                        </a:rPr>
                        <a:t>個人祈禱 </a:t>
                      </a:r>
                      <a:r>
                        <a:rPr lang="en-US" altLang="zh-TW" sz="2400" dirty="0" smtClean="0">
                          <a:latin typeface="+mn-lt"/>
                          <a:ea typeface="Microsoft JhengHei" panose="020B0604030504040204" pitchFamily="34" charset="-120"/>
                        </a:rPr>
                        <a:t>Individual Prayers</a:t>
                      </a:r>
                    </a:p>
                    <a:p>
                      <a:r>
                        <a:rPr lang="zh-TW" altLang="en-US" sz="2400" dirty="0" smtClean="0">
                          <a:solidFill>
                            <a:srgbClr val="0070C0"/>
                          </a:solidFill>
                          <a:latin typeface="+mn-lt"/>
                          <a:ea typeface="Microsoft JhengHei" panose="020B0604030504040204" pitchFamily="34" charset="-120"/>
                        </a:rPr>
                        <a:t>在基督裡祈禱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+mn-lt"/>
                          <a:ea typeface="Microsoft JhengHei" panose="020B0604030504040204" pitchFamily="34" charset="-120"/>
                        </a:rPr>
                        <a:t>Pray in C.H.R.I.S.T.</a:t>
                      </a:r>
                      <a:endParaRPr lang="en-US" sz="2400" dirty="0">
                        <a:solidFill>
                          <a:srgbClr val="0070C0"/>
                        </a:solidFill>
                        <a:latin typeface="+mn-lt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</a:tr>
              <a:tr h="8616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ea typeface="Microsoft JhengHei" panose="020B0604030504040204" pitchFamily="34" charset="-120"/>
                        </a:rPr>
                        <a:t>10:00-11:30</a:t>
                      </a:r>
                      <a:endParaRPr lang="en-US" sz="2400" dirty="0">
                        <a:latin typeface="+mn-lt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+mn-lt"/>
                          <a:ea typeface="Microsoft JhengHei" panose="020B0604030504040204" pitchFamily="34" charset="-120"/>
                        </a:rPr>
                        <a:t>團體祈禱 </a:t>
                      </a:r>
                      <a:r>
                        <a:rPr lang="en-US" altLang="zh-TW" sz="2400" dirty="0" smtClean="0">
                          <a:latin typeface="+mn-lt"/>
                          <a:ea typeface="Microsoft JhengHei" panose="020B0604030504040204" pitchFamily="34" charset="-120"/>
                        </a:rPr>
                        <a:t>Group Prayers</a:t>
                      </a:r>
                    </a:p>
                    <a:p>
                      <a:r>
                        <a:rPr lang="zh-TW" altLang="en-US" sz="2400" dirty="0" smtClean="0">
                          <a:solidFill>
                            <a:srgbClr val="0070C0"/>
                          </a:solidFill>
                          <a:latin typeface="+mn-lt"/>
                          <a:ea typeface="Microsoft JhengHei" panose="020B0604030504040204" pitchFamily="34" charset="-120"/>
                        </a:rPr>
                        <a:t>藉著主禱文祈禱 </a:t>
                      </a:r>
                      <a:r>
                        <a:rPr lang="en-US" altLang="zh-TW" sz="2400" dirty="0" smtClean="0">
                          <a:solidFill>
                            <a:srgbClr val="0070C0"/>
                          </a:solidFill>
                          <a:latin typeface="+mn-lt"/>
                          <a:ea typeface="Microsoft JhengHei" panose="020B0604030504040204" pitchFamily="34" charset="-120"/>
                        </a:rPr>
                        <a:t>Pray through the Lord’s Prayer</a:t>
                      </a:r>
                      <a:endParaRPr lang="en-US" sz="2400" dirty="0">
                        <a:solidFill>
                          <a:srgbClr val="0070C0"/>
                        </a:solidFill>
                        <a:latin typeface="+mn-lt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</a:tr>
              <a:tr h="112525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ea typeface="Microsoft JhengHei" panose="020B0604030504040204" pitchFamily="34" charset="-120"/>
                        </a:rPr>
                        <a:t>11:30-12:00</a:t>
                      </a:r>
                      <a:endParaRPr lang="en-US" sz="2400" dirty="0">
                        <a:latin typeface="+mn-lt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+mn-lt"/>
                          <a:ea typeface="Microsoft JhengHei" panose="020B0604030504040204" pitchFamily="34" charset="-120"/>
                        </a:rPr>
                        <a:t>在頌榮中敬拜 </a:t>
                      </a:r>
                      <a:r>
                        <a:rPr lang="en-US" altLang="zh-TW" sz="2400" dirty="0" smtClean="0">
                          <a:latin typeface="+mn-lt"/>
                          <a:ea typeface="Microsoft JhengHei" panose="020B0604030504040204" pitchFamily="34" charset="-120"/>
                        </a:rPr>
                        <a:t>Worship in</a:t>
                      </a:r>
                      <a:r>
                        <a:rPr lang="en-US" altLang="zh-TW" sz="2400" baseline="0" dirty="0" smtClean="0">
                          <a:latin typeface="+mn-lt"/>
                          <a:ea typeface="Microsoft JhengHei" panose="020B0604030504040204" pitchFamily="34" charset="-120"/>
                        </a:rPr>
                        <a:t> Doxology</a:t>
                      </a:r>
                    </a:p>
                    <a:p>
                      <a:r>
                        <a:rPr lang="zh-TW" altLang="en-US" sz="2400" baseline="0" dirty="0" smtClean="0">
                          <a:solidFill>
                            <a:srgbClr val="0070C0"/>
                          </a:solidFill>
                          <a:latin typeface="+mn-lt"/>
                          <a:ea typeface="Microsoft JhengHei" panose="020B0604030504040204" pitchFamily="34" charset="-120"/>
                        </a:rPr>
                        <a:t>因為國度權柄榮耀全是你的直到永遠，阿們。</a:t>
                      </a:r>
                      <a:endParaRPr lang="en-US" altLang="zh-TW" sz="2400" baseline="0" dirty="0" smtClean="0">
                        <a:solidFill>
                          <a:srgbClr val="0070C0"/>
                        </a:solidFill>
                        <a:latin typeface="+mn-lt"/>
                        <a:ea typeface="Microsoft JhengHei" panose="020B0604030504040204" pitchFamily="34" charset="-120"/>
                      </a:endParaRPr>
                    </a:p>
                    <a:p>
                      <a:r>
                        <a:rPr lang="en-US" altLang="zh-TW" sz="2000" baseline="0" dirty="0" smtClean="0">
                          <a:solidFill>
                            <a:srgbClr val="0070C0"/>
                          </a:solidFill>
                          <a:latin typeface="+mn-lt"/>
                          <a:ea typeface="Microsoft JhengHei" panose="020B0604030504040204" pitchFamily="34" charset="-120"/>
                        </a:rPr>
                        <a:t>For thine is the kingdom and power and glory forever, amen.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4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Image result for pray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4775"/>
            <a:ext cx="765750" cy="76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95400" y="193387"/>
            <a:ext cx="6016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在基督裡祈禱 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Pray in C.H.R.I.S.T.</a:t>
            </a:r>
            <a:endParaRPr lang="en-US" sz="32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276350"/>
            <a:ext cx="8915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B050"/>
                </a:solidFill>
                <a:ea typeface="Microsoft JhengHei" panose="020B0604030504040204" pitchFamily="34" charset="-120"/>
              </a:rPr>
              <a:t>Individual Prayers</a:t>
            </a:r>
            <a:r>
              <a:rPr lang="en-US" sz="2400" dirty="0" smtClean="0">
                <a:solidFill>
                  <a:srgbClr val="00B050"/>
                </a:solidFill>
                <a:ea typeface="Microsoft JhengHei" panose="020B0604030504040204" pitchFamily="34" charset="-120"/>
              </a:rPr>
              <a:t>: Spend 10 minutes on </a:t>
            </a:r>
            <a:r>
              <a:rPr lang="en-US" sz="2400" dirty="0">
                <a:solidFill>
                  <a:srgbClr val="00B050"/>
                </a:solidFill>
                <a:ea typeface="Microsoft JhengHei" panose="020B0604030504040204" pitchFamily="34" charset="-120"/>
              </a:rPr>
              <a:t>e</a:t>
            </a:r>
            <a:r>
              <a:rPr lang="en-US" sz="2400" dirty="0" smtClean="0">
                <a:solidFill>
                  <a:srgbClr val="00B050"/>
                </a:solidFill>
                <a:ea typeface="Microsoft JhengHei" panose="020B0604030504040204" pitchFamily="34" charset="-120"/>
              </a:rPr>
              <a:t>ach category.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C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hurch</a:t>
            </a:r>
            <a:r>
              <a:rPr lang="en-US" sz="2400" dirty="0" smtClean="0">
                <a:ea typeface="Microsoft JhengHei" panose="020B0604030504040204" pitchFamily="34" charset="-120"/>
              </a:rPr>
              <a:t> </a:t>
            </a:r>
            <a:r>
              <a:rPr lang="zh-TW" altLang="en-US" sz="2400" dirty="0" smtClean="0">
                <a:ea typeface="Microsoft JhengHei" panose="020B0604030504040204" pitchFamily="34" charset="-120"/>
              </a:rPr>
              <a:t>為教會祈禱 </a:t>
            </a:r>
            <a:r>
              <a:rPr lang="en-US" altLang="zh-TW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Servants, Saints, Services. Ministers, Members, Ministries.</a:t>
            </a:r>
            <a:endParaRPr lang="en-US" dirty="0" smtClean="0">
              <a:solidFill>
                <a:srgbClr val="0070C0"/>
              </a:solidFill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H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ome</a:t>
            </a:r>
            <a:r>
              <a:rPr lang="en-US" sz="2400" dirty="0" smtClean="0">
                <a:ea typeface="Microsoft JhengHei" panose="020B0604030504040204" pitchFamily="34" charset="-120"/>
              </a:rPr>
              <a:t> </a:t>
            </a:r>
            <a:r>
              <a:rPr lang="zh-TW" altLang="en-US" sz="2400" dirty="0" smtClean="0">
                <a:ea typeface="Microsoft JhengHei" panose="020B0604030504040204" pitchFamily="34" charset="-120"/>
              </a:rPr>
              <a:t>為家庭祈禱 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Family. Family. Family.</a:t>
            </a:r>
            <a:endParaRPr lang="en-US" sz="2000" dirty="0" smtClean="0">
              <a:solidFill>
                <a:srgbClr val="0070C0"/>
              </a:solidFill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R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elations</a:t>
            </a:r>
            <a:r>
              <a:rPr lang="en-US" sz="2400" dirty="0" smtClean="0">
                <a:ea typeface="Microsoft JhengHei" panose="020B0604030504040204" pitchFamily="34" charset="-120"/>
              </a:rPr>
              <a:t> </a:t>
            </a:r>
            <a:r>
              <a:rPr lang="zh-TW" altLang="en-US" sz="2400" dirty="0" smtClean="0">
                <a:ea typeface="Microsoft JhengHei" panose="020B0604030504040204" pitchFamily="34" charset="-120"/>
              </a:rPr>
              <a:t>為人際關係祈禱</a:t>
            </a:r>
            <a:r>
              <a:rPr lang="zh-TW" altLang="en-US" sz="2000" dirty="0" smtClean="0">
                <a:ea typeface="Microsoft JhengHei" panose="020B0604030504040204" pitchFamily="34" charset="-12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Relationship to enjoy, maintain, build or mend.</a:t>
            </a:r>
            <a:endParaRPr lang="en-US" sz="2400" dirty="0" smtClean="0">
              <a:solidFill>
                <a:srgbClr val="0070C0"/>
              </a:solidFill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I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 </a:t>
            </a:r>
            <a:r>
              <a:rPr lang="zh-TW" altLang="en-US" sz="2400" dirty="0" smtClean="0">
                <a:ea typeface="Microsoft JhengHei" panose="020B0604030504040204" pitchFamily="34" charset="-120"/>
              </a:rPr>
              <a:t>為自己祈禱</a:t>
            </a:r>
            <a:r>
              <a:rPr lang="zh-TW" altLang="en-US" sz="2000" dirty="0" smtClean="0">
                <a:ea typeface="Microsoft JhengHei" panose="020B0604030504040204" pitchFamily="34" charset="-12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Your </a:t>
            </a:r>
            <a:r>
              <a:rPr lang="en-US" altLang="zh-TW" sz="2000" i="1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shalom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 (well-being). Your effectiveness in God’s kingdom.</a:t>
            </a:r>
            <a:endParaRPr lang="en-US" sz="2400" dirty="0" smtClean="0">
              <a:solidFill>
                <a:srgbClr val="0070C0"/>
              </a:solidFill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alvation</a:t>
            </a:r>
            <a:r>
              <a:rPr lang="zh-TW" altLang="en-US" sz="2400" dirty="0" smtClean="0">
                <a:ea typeface="Microsoft JhengHei" panose="020B0604030504040204" pitchFamily="34" charset="-120"/>
              </a:rPr>
              <a:t> 為他人的得救祈禱</a:t>
            </a:r>
            <a:r>
              <a:rPr lang="zh-TW" altLang="en-US" sz="2000" dirty="0">
                <a:ea typeface="Microsoft JhengHei" panose="020B0604030504040204" pitchFamily="34" charset="-12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Salvation for the people you know/care.</a:t>
            </a:r>
            <a:endParaRPr lang="en-US" sz="2400" dirty="0" smtClean="0">
              <a:solidFill>
                <a:srgbClr val="0070C0"/>
              </a:solidFill>
              <a:ea typeface="Microsoft JhengHei" panose="020B0604030504040204" pitchFamily="34" charset="-12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T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hanksgiving</a:t>
            </a:r>
            <a:r>
              <a:rPr lang="zh-TW" altLang="en-US" sz="2400" dirty="0" smtClean="0">
                <a:ea typeface="Microsoft JhengHei" panose="020B0604030504040204" pitchFamily="34" charset="-120"/>
              </a:rPr>
              <a:t> 數算恩典</a:t>
            </a:r>
            <a:r>
              <a:rPr lang="en-US" altLang="zh-TW" sz="2400" dirty="0" smtClean="0">
                <a:ea typeface="Microsoft JhengHei" panose="020B0604030504040204" pitchFamily="34" charset="-120"/>
              </a:rPr>
              <a:t>, </a:t>
            </a:r>
            <a:r>
              <a:rPr lang="zh-TW" altLang="en-US" sz="2400" dirty="0" smtClean="0">
                <a:ea typeface="Microsoft JhengHei" panose="020B0604030504040204" pitchFamily="34" charset="-120"/>
              </a:rPr>
              <a:t>獻上感恩 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Count your blessings and thank Him.</a:t>
            </a:r>
            <a:endParaRPr lang="en-US" sz="2400" dirty="0">
              <a:solidFill>
                <a:srgbClr val="0070C0"/>
              </a:solidFill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18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Image result for pray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4775"/>
            <a:ext cx="765750" cy="76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70709" y="193387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你們禱告的時候，要說 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When you </a:t>
            </a:r>
            <a:r>
              <a:rPr lang="en-US" altLang="zh-TW" sz="3200" dirty="0">
                <a:solidFill>
                  <a:schemeClr val="bg1"/>
                </a:solidFill>
                <a:ea typeface="Microsoft JhengHei" panose="020B0604030504040204" pitchFamily="34" charset="-120"/>
              </a:rPr>
              <a:t>p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ray, say…</a:t>
            </a:r>
            <a:endParaRPr lang="en-US" sz="32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282" y="127635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u="sng" dirty="0" smtClean="0">
                <a:ea typeface="Microsoft JhengHei" panose="020B0604030504040204" pitchFamily="34" charset="-120"/>
              </a:rPr>
              <a:t>路 </a:t>
            </a:r>
            <a:r>
              <a:rPr lang="en-US" altLang="zh-TW" sz="2400" b="1" u="sng" dirty="0" smtClean="0">
                <a:ea typeface="Microsoft JhengHei" panose="020B0604030504040204" pitchFamily="34" charset="-120"/>
              </a:rPr>
              <a:t>Luke 11:1-2</a:t>
            </a:r>
          </a:p>
          <a:p>
            <a:pPr>
              <a:spcBef>
                <a:spcPts val="600"/>
              </a:spcBef>
            </a:pP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耶</a:t>
            </a: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穌在一個地方禱告；禱告完了，有個門徒對他說：「求主教導我們禱告，像約翰教導他的門徒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。」耶</a:t>
            </a: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穌說：「你們禱告的時候，要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說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…</a:t>
            </a:r>
          </a:p>
          <a:p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One </a:t>
            </a:r>
            <a:r>
              <a:rPr lang="en-US" altLang="zh-TW" sz="2000" dirty="0">
                <a:solidFill>
                  <a:srgbClr val="0070C0"/>
                </a:solidFill>
                <a:ea typeface="Microsoft JhengHei" panose="020B0604030504040204" pitchFamily="34" charset="-120"/>
              </a:rPr>
              <a:t>day Jesus was praying in a certain place. When he finished, one of his disciples said to him, “Lord, teach us to pray, just as John taught his disciples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.”</a:t>
            </a:r>
            <a:r>
              <a:rPr lang="zh-TW" altLang="en-US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He </a:t>
            </a:r>
            <a:r>
              <a:rPr lang="en-US" altLang="zh-TW" sz="2000" dirty="0">
                <a:solidFill>
                  <a:srgbClr val="0070C0"/>
                </a:solidFill>
                <a:ea typeface="Microsoft JhengHei" panose="020B0604030504040204" pitchFamily="34" charset="-120"/>
              </a:rPr>
              <a:t>said to them, “When you pray, 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say…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 smtClean="0">
                <a:ea typeface="Microsoft JhengHei" panose="020B0604030504040204" pitchFamily="34" charset="-120"/>
              </a:rPr>
              <a:t>這是門徒的禱告 </a:t>
            </a:r>
            <a:r>
              <a:rPr lang="en-US" sz="2400" dirty="0" smtClean="0">
                <a:ea typeface="Microsoft JhengHei" panose="020B0604030504040204" pitchFamily="34" charset="-120"/>
              </a:rPr>
              <a:t>It’s a Disciples’ Prayer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 smtClean="0">
                <a:ea typeface="Microsoft JhengHei" panose="020B0604030504040204" pitchFamily="34" charset="-120"/>
              </a:rPr>
              <a:t>這是團體的禱告 </a:t>
            </a:r>
            <a:r>
              <a:rPr lang="en-US" sz="2400" dirty="0" smtClean="0">
                <a:ea typeface="Microsoft JhengHei" panose="020B0604030504040204" pitchFamily="34" charset="-120"/>
              </a:rPr>
              <a:t>It’s a Community </a:t>
            </a:r>
            <a:r>
              <a:rPr lang="en-US" sz="2400" dirty="0">
                <a:ea typeface="Microsoft JhengHei" panose="020B0604030504040204" pitchFamily="34" charset="-120"/>
              </a:rPr>
              <a:t>P</a:t>
            </a:r>
            <a:r>
              <a:rPr lang="en-US" sz="2400" dirty="0" smtClean="0">
                <a:ea typeface="Microsoft JhengHei" panose="020B0604030504040204" pitchFamily="34" charset="-120"/>
              </a:rPr>
              <a:t>rayer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 smtClean="0">
                <a:ea typeface="Microsoft JhengHei" panose="020B0604030504040204" pitchFamily="34" charset="-120"/>
              </a:rPr>
              <a:t>這是典型的禱告 </a:t>
            </a:r>
            <a:r>
              <a:rPr lang="en-US" sz="2400" dirty="0" smtClean="0">
                <a:ea typeface="Microsoft JhengHei" panose="020B0604030504040204" pitchFamily="34" charset="-120"/>
              </a:rPr>
              <a:t>It’s a Pattern </a:t>
            </a:r>
            <a:r>
              <a:rPr lang="en-US" sz="2400" dirty="0">
                <a:ea typeface="Microsoft JhengHei" panose="020B0604030504040204" pitchFamily="34" charset="-120"/>
              </a:rPr>
              <a:t>P</a:t>
            </a:r>
            <a:r>
              <a:rPr lang="en-US" sz="2400" dirty="0" smtClean="0">
                <a:ea typeface="Microsoft JhengHei" panose="020B0604030504040204" pitchFamily="34" charset="-120"/>
              </a:rPr>
              <a:t>rayer</a:t>
            </a:r>
            <a:endParaRPr lang="en-US" sz="2400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46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Image result for pray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4775"/>
            <a:ext cx="765750" cy="76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47800" y="19223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ea typeface="Microsoft JhengHei" panose="020B0604030504040204" pitchFamily="34" charset="-120"/>
              </a:rPr>
              <a:t>如何禱</a:t>
            </a:r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告 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How to Pray</a:t>
            </a:r>
            <a:endParaRPr lang="en-US" sz="32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122325"/>
            <a:ext cx="8763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u="sng" dirty="0">
                <a:ea typeface="Microsoft JhengHei" panose="020B0604030504040204" pitchFamily="34" charset="-120"/>
              </a:rPr>
              <a:t>太</a:t>
            </a:r>
            <a:r>
              <a:rPr lang="zh-TW" altLang="en-US" sz="2000" b="1" u="sng" dirty="0" smtClean="0">
                <a:ea typeface="Microsoft JhengHei" panose="020B0604030504040204" pitchFamily="34" charset="-120"/>
              </a:rPr>
              <a:t> </a:t>
            </a:r>
            <a:r>
              <a:rPr lang="en-US" altLang="zh-TW" sz="2000" b="1" u="sng" dirty="0" smtClean="0">
                <a:ea typeface="Microsoft JhengHei" panose="020B0604030504040204" pitchFamily="34" charset="-120"/>
              </a:rPr>
              <a:t>Matt. 6:9-13</a:t>
            </a:r>
          </a:p>
          <a:p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起首的稱呼</a:t>
            </a:r>
            <a:r>
              <a:rPr lang="zh-TW" altLang="en-US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Opening address:</a:t>
            </a:r>
          </a:p>
          <a:p>
            <a:r>
              <a:rPr lang="zh-TW" altLang="en-US" sz="2000" dirty="0">
                <a:solidFill>
                  <a:srgbClr val="0070C0"/>
                </a:solidFill>
                <a:ea typeface="Microsoft JhengHei" panose="020B0604030504040204" pitchFamily="34" charset="-120"/>
              </a:rPr>
              <a:t>　</a:t>
            </a:r>
            <a:r>
              <a:rPr lang="zh-TW" altLang="en-US" i="1" dirty="0" smtClean="0">
                <a:ea typeface="Microsoft JhengHei" panose="020B0604030504040204" pitchFamily="34" charset="-120"/>
              </a:rPr>
              <a:t>我們在天上的父 </a:t>
            </a:r>
            <a:r>
              <a:rPr lang="en-US" altLang="zh-TW" i="1" dirty="0" smtClean="0">
                <a:ea typeface="Microsoft JhengHei" panose="020B0604030504040204" pitchFamily="34" charset="-120"/>
              </a:rPr>
              <a:t>Our Father in heaven</a:t>
            </a:r>
          </a:p>
          <a:p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關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乎敬拜神的三件事</a:t>
            </a:r>
            <a:r>
              <a:rPr lang="zh-TW" altLang="en-US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Three clauses about God and </a:t>
            </a:r>
            <a:r>
              <a:rPr lang="en-US" altLang="zh-TW" sz="2000" dirty="0">
                <a:solidFill>
                  <a:srgbClr val="0070C0"/>
                </a:solidFill>
                <a:ea typeface="Microsoft JhengHei" panose="020B0604030504040204" pitchFamily="34" charset="-120"/>
              </a:rPr>
              <a:t>H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is Worship: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i="1" dirty="0" smtClean="0">
                <a:ea typeface="Microsoft JhengHei" panose="020B0604030504040204" pitchFamily="34" charset="-120"/>
              </a:rPr>
              <a:t>願人都尊你的名為聖  </a:t>
            </a:r>
            <a:r>
              <a:rPr lang="en-US" altLang="zh-TW" i="1" dirty="0" smtClean="0">
                <a:ea typeface="Microsoft JhengHei" panose="020B0604030504040204" pitchFamily="34" charset="-120"/>
              </a:rPr>
              <a:t>Hallowed be your name,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i="1" dirty="0" smtClean="0">
                <a:ea typeface="Microsoft JhengHei" panose="020B0604030504040204" pitchFamily="34" charset="-120"/>
              </a:rPr>
              <a:t>願你的國降臨 </a:t>
            </a:r>
            <a:r>
              <a:rPr lang="en-US" altLang="zh-TW" i="1" dirty="0" smtClean="0">
                <a:ea typeface="Microsoft JhengHei" panose="020B0604030504040204" pitchFamily="34" charset="-120"/>
              </a:rPr>
              <a:t>your kingdom come,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i="1" dirty="0" smtClean="0">
                <a:ea typeface="Microsoft JhengHei" panose="020B0604030504040204" pitchFamily="34" charset="-120"/>
              </a:rPr>
              <a:t>願你的旨意行在地上如同行在天上 </a:t>
            </a:r>
            <a:r>
              <a:rPr lang="en-US" altLang="zh-TW" i="1" dirty="0" smtClean="0">
                <a:ea typeface="Microsoft JhengHei" panose="020B0604030504040204" pitchFamily="34" charset="-120"/>
              </a:rPr>
              <a:t>your will be done on earth as it is in heaven;</a:t>
            </a:r>
            <a:r>
              <a:rPr lang="en-US" altLang="zh-TW" i="1" dirty="0">
                <a:ea typeface="Microsoft JhengHei" panose="020B0604030504040204" pitchFamily="34" charset="-120"/>
              </a:rPr>
              <a:t>	</a:t>
            </a:r>
            <a:endParaRPr lang="en-US" altLang="zh-TW" i="1" dirty="0" smtClean="0">
              <a:ea typeface="Microsoft JhengHei" panose="020B0604030504040204" pitchFamily="34" charset="-120"/>
            </a:endParaRPr>
          </a:p>
          <a:p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關乎我們需要的三個祈求</a:t>
            </a:r>
            <a:r>
              <a:rPr lang="zh-TW" altLang="en-US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Three petitions for our own needs: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zh-TW" altLang="en-US" i="1" dirty="0" smtClean="0">
                <a:ea typeface="Microsoft JhengHei" panose="020B0604030504040204" pitchFamily="34" charset="-120"/>
              </a:rPr>
              <a:t>我們日用的飲食今日賜給我們 </a:t>
            </a:r>
            <a:r>
              <a:rPr lang="en-US" altLang="zh-TW" i="1" dirty="0" smtClean="0">
                <a:ea typeface="Microsoft JhengHei" panose="020B0604030504040204" pitchFamily="34" charset="-120"/>
              </a:rPr>
              <a:t>give us today our daily bread,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zh-TW" altLang="en-US" i="1" dirty="0" smtClean="0">
                <a:ea typeface="Microsoft JhengHei" panose="020B0604030504040204" pitchFamily="34" charset="-120"/>
              </a:rPr>
              <a:t>免我們的債如同我們免了人的債 </a:t>
            </a:r>
            <a:r>
              <a:rPr lang="en-US" altLang="zh-TW" i="1" dirty="0" smtClean="0">
                <a:ea typeface="Microsoft JhengHei" panose="020B0604030504040204" pitchFamily="34" charset="-120"/>
              </a:rPr>
              <a:t>and forgive us our debts as we have already forgiven      our debtors,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zh-TW" altLang="en-US" i="1" dirty="0" smtClean="0">
                <a:ea typeface="Microsoft JhengHei" panose="020B0604030504040204" pitchFamily="34" charset="-120"/>
              </a:rPr>
              <a:t>不叫我們遇見試探救我們脫離兇惡 </a:t>
            </a:r>
            <a:r>
              <a:rPr lang="en-US" altLang="zh-TW" i="1" dirty="0" smtClean="0">
                <a:ea typeface="Microsoft JhengHei" panose="020B0604030504040204" pitchFamily="34" charset="-120"/>
              </a:rPr>
              <a:t>and lead us not into temptations but deliver us from the evil one.</a:t>
            </a:r>
          </a:p>
        </p:txBody>
      </p:sp>
    </p:spTree>
    <p:extLst>
      <p:ext uri="{BB962C8B-B14F-4D97-AF65-F5344CB8AC3E}">
        <p14:creationId xmlns:p14="http://schemas.microsoft.com/office/powerpoint/2010/main" val="22551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Image result for pray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4775"/>
            <a:ext cx="765750" cy="76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47800" y="19223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ea typeface="Microsoft JhengHei" panose="020B0604030504040204" pitchFamily="34" charset="-120"/>
              </a:rPr>
              <a:t>我們</a:t>
            </a:r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禱告的對象 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The person we pray to</a:t>
            </a:r>
            <a:endParaRPr lang="en-US" sz="32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886" y="1416337"/>
            <a:ext cx="751262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我們在天上的父 </a:t>
            </a:r>
            <a:r>
              <a:rPr lang="en-US" altLang="zh-TW" sz="24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Our Father in heaven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 smtClean="0">
                <a:latin typeface="+mj-lt"/>
                <a:ea typeface="Microsoft JhengHei" panose="020B0604030504040204" pitchFamily="34" charset="-120"/>
              </a:rPr>
              <a:t>禱告是特權的接觸：阿爸，父！                                                     </a:t>
            </a:r>
            <a:r>
              <a:rPr lang="en-US" altLang="zh-TW" sz="2400" dirty="0" smtClean="0">
                <a:latin typeface="+mj-lt"/>
                <a:ea typeface="Microsoft JhengHei" panose="020B0604030504040204" pitchFamily="34" charset="-120"/>
              </a:rPr>
              <a:t>It’s a privileged access: Abba, Father!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 smtClean="0">
                <a:latin typeface="+mj-lt"/>
                <a:ea typeface="Microsoft JhengHei" panose="020B0604030504040204" pitchFamily="34" charset="-120"/>
              </a:rPr>
              <a:t>禱告是共同的接觸：</a:t>
            </a:r>
            <a:r>
              <a:rPr lang="zh-TW" altLang="en-US" sz="2400" b="1" dirty="0" smtClean="0">
                <a:latin typeface="+mj-lt"/>
                <a:ea typeface="Microsoft JhengHei" panose="020B0604030504040204" pitchFamily="34" charset="-120"/>
              </a:rPr>
              <a:t>我們</a:t>
            </a:r>
            <a:r>
              <a:rPr lang="zh-TW" altLang="en-US" sz="2400" dirty="0" smtClean="0">
                <a:latin typeface="+mj-lt"/>
                <a:ea typeface="Microsoft JhengHei" panose="020B0604030504040204" pitchFamily="34" charset="-120"/>
              </a:rPr>
              <a:t>的父                                                  </a:t>
            </a:r>
            <a:r>
              <a:rPr lang="en-US" altLang="zh-TW" sz="2400" dirty="0" smtClean="0">
                <a:latin typeface="+mj-lt"/>
                <a:ea typeface="Microsoft JhengHei" panose="020B0604030504040204" pitchFamily="34" charset="-120"/>
              </a:rPr>
              <a:t>It’s a common access: Our Father</a:t>
            </a:r>
            <a:endParaRPr lang="en-US" altLang="zh-TW" sz="2400" dirty="0" smtClean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76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Image result for pray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4775"/>
            <a:ext cx="765750" cy="76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57300" y="22604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chemeClr val="bg1"/>
                </a:solidFill>
                <a:ea typeface="Microsoft JhengHei" panose="020B0604030504040204" pitchFamily="34" charset="-120"/>
              </a:rPr>
              <a:t>按</a:t>
            </a:r>
            <a:r>
              <a:rPr lang="zh-TW" altLang="en-US" sz="28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照神的優先次序</a:t>
            </a:r>
            <a:r>
              <a:rPr lang="zh-TW" altLang="en-US" sz="2800" dirty="0">
                <a:solidFill>
                  <a:schemeClr val="bg1"/>
                </a:solidFill>
                <a:ea typeface="Microsoft JhengHei" panose="020B0604030504040204" pitchFamily="34" charset="-120"/>
              </a:rPr>
              <a:t>祈禱</a:t>
            </a:r>
            <a:r>
              <a:rPr lang="zh-TW" altLang="en-US" sz="28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Pray with God’s priorities</a:t>
            </a:r>
            <a:endParaRPr lang="en-US" sz="28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459" y="1276350"/>
            <a:ext cx="8404514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2400" b="1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神第一優先 </a:t>
            </a:r>
            <a:r>
              <a:rPr lang="en-US" altLang="zh-TW" sz="2400" b="1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God First:</a:t>
            </a:r>
            <a:endParaRPr lang="en-US" altLang="zh-TW" sz="2400" b="1" dirty="0">
              <a:solidFill>
                <a:srgbClr val="0070C0"/>
              </a:solidFill>
              <a:ea typeface="Microsoft JhengHei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i="1" dirty="0">
                <a:ea typeface="Microsoft JhengHei" panose="020B0604030504040204" pitchFamily="34" charset="-120"/>
              </a:rPr>
              <a:t>願人都尊你的名為聖  </a:t>
            </a:r>
            <a:r>
              <a:rPr lang="en-US" altLang="zh-TW" i="1" dirty="0" smtClean="0">
                <a:ea typeface="Microsoft JhengHei" panose="020B0604030504040204" pitchFamily="34" charset="-120"/>
              </a:rPr>
              <a:t>Hallowed </a:t>
            </a:r>
            <a:r>
              <a:rPr lang="en-US" altLang="zh-TW" i="1" dirty="0">
                <a:ea typeface="Microsoft JhengHei" panose="020B0604030504040204" pitchFamily="34" charset="-120"/>
              </a:rPr>
              <a:t>be your name,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i="1" dirty="0">
                <a:ea typeface="Microsoft JhengHei" panose="020B0604030504040204" pitchFamily="34" charset="-120"/>
              </a:rPr>
              <a:t>願你的國降臨 </a:t>
            </a:r>
            <a:r>
              <a:rPr lang="en-US" altLang="zh-TW" i="1" dirty="0">
                <a:ea typeface="Microsoft JhengHei" panose="020B0604030504040204" pitchFamily="34" charset="-120"/>
              </a:rPr>
              <a:t>your kingdom come,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i="1" dirty="0">
                <a:ea typeface="Microsoft JhengHei" panose="020B0604030504040204" pitchFamily="34" charset="-120"/>
              </a:rPr>
              <a:t>願你的旨意行在地上如同行在天上 </a:t>
            </a:r>
            <a:r>
              <a:rPr lang="en-US" altLang="zh-TW" i="1" dirty="0">
                <a:ea typeface="Microsoft JhengHei" panose="020B0604030504040204" pitchFamily="34" charset="-120"/>
              </a:rPr>
              <a:t>your will be done on earth as it is in heaven</a:t>
            </a:r>
            <a:r>
              <a:rPr lang="en-US" altLang="zh-TW" i="1" dirty="0" smtClean="0">
                <a:ea typeface="Microsoft JhengHei" panose="020B0604030504040204" pitchFamily="34" charset="-120"/>
              </a:rPr>
              <a:t>;</a:t>
            </a:r>
            <a:endParaRPr lang="en-US" altLang="zh-TW" i="1" dirty="0">
              <a:ea typeface="Microsoft JhengHei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2400" b="1" dirty="0">
                <a:solidFill>
                  <a:srgbClr val="0070C0"/>
                </a:solidFill>
                <a:ea typeface="Microsoft JhengHei" panose="020B0604030504040204" pitchFamily="34" charset="-120"/>
              </a:rPr>
              <a:t>我們的需</a:t>
            </a:r>
            <a:r>
              <a:rPr lang="zh-TW" altLang="en-US" sz="2400" b="1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要其次 </a:t>
            </a:r>
            <a:r>
              <a:rPr lang="en-US" altLang="zh-TW" sz="2400" b="1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Our needs second:</a:t>
            </a:r>
            <a:endParaRPr lang="en-US" altLang="zh-TW" sz="2400" b="1" dirty="0">
              <a:solidFill>
                <a:srgbClr val="0070C0"/>
              </a:solidFill>
              <a:ea typeface="Microsoft JhengHei" panose="020B0604030504040204" pitchFamily="34" charset="-12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zh-TW" altLang="en-US" i="1" dirty="0">
                <a:ea typeface="Microsoft JhengHei" panose="020B0604030504040204" pitchFamily="34" charset="-120"/>
              </a:rPr>
              <a:t>我們日用的飲食今日賜給我們 </a:t>
            </a:r>
            <a:r>
              <a:rPr lang="en-US" altLang="zh-TW" i="1" dirty="0">
                <a:ea typeface="Microsoft JhengHei" panose="020B0604030504040204" pitchFamily="34" charset="-120"/>
              </a:rPr>
              <a:t>give us today our daily bread,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zh-TW" altLang="en-US" i="1" dirty="0">
                <a:ea typeface="Microsoft JhengHei" panose="020B0604030504040204" pitchFamily="34" charset="-120"/>
              </a:rPr>
              <a:t>免我們的債如同我們免了人的債 </a:t>
            </a:r>
            <a:r>
              <a:rPr lang="en-US" altLang="zh-TW" i="1" dirty="0">
                <a:ea typeface="Microsoft JhengHei" panose="020B0604030504040204" pitchFamily="34" charset="-120"/>
              </a:rPr>
              <a:t>and forgive us our debts as we have already forgiven </a:t>
            </a:r>
            <a:r>
              <a:rPr lang="en-US" altLang="zh-TW" i="1" dirty="0" smtClean="0">
                <a:ea typeface="Microsoft JhengHei" panose="020B0604030504040204" pitchFamily="34" charset="-120"/>
              </a:rPr>
              <a:t>our </a:t>
            </a:r>
            <a:r>
              <a:rPr lang="en-US" altLang="zh-TW" i="1" dirty="0">
                <a:ea typeface="Microsoft JhengHei" panose="020B0604030504040204" pitchFamily="34" charset="-120"/>
              </a:rPr>
              <a:t>debtors,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zh-TW" altLang="en-US" i="1" dirty="0">
                <a:ea typeface="Microsoft JhengHei" panose="020B0604030504040204" pitchFamily="34" charset="-120"/>
              </a:rPr>
              <a:t>不叫我們遇見試探救我們脫離兇惡 </a:t>
            </a:r>
            <a:r>
              <a:rPr lang="en-US" altLang="zh-TW" i="1" dirty="0">
                <a:ea typeface="Microsoft JhengHei" panose="020B0604030504040204" pitchFamily="34" charset="-120"/>
              </a:rPr>
              <a:t>and lead us not into temptations but deliver us from the evil one</a:t>
            </a:r>
            <a:r>
              <a:rPr lang="en-US" altLang="zh-TW" i="1" dirty="0" smtClean="0">
                <a:ea typeface="Microsoft JhengHei" panose="020B0604030504040204" pitchFamily="34" charset="-120"/>
              </a:rPr>
              <a:t>.</a:t>
            </a:r>
            <a:endParaRPr lang="en-US" altLang="zh-TW" sz="2800" dirty="0" smtClean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47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47800" y="19223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1. </a:t>
            </a:r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尊榮神</a:t>
            </a:r>
            <a:r>
              <a:rPr lang="zh-TW" altLang="en-US" sz="3200" dirty="0">
                <a:solidFill>
                  <a:schemeClr val="bg1"/>
                </a:solidFill>
                <a:ea typeface="Microsoft JhengHei" panose="020B0604030504040204" pitchFamily="34" charset="-120"/>
              </a:rPr>
              <a:t>的名</a:t>
            </a:r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 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Honor God’s name</a:t>
            </a:r>
            <a:endParaRPr lang="en-US" sz="32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pic>
        <p:nvPicPr>
          <p:cNvPr id="1026" name="Picture 2" descr="Image result for praying han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95"/>
            <a:ext cx="894463" cy="89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0886" y="1276350"/>
            <a:ext cx="81759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願人都尊你的名為聖  </a:t>
            </a:r>
            <a:r>
              <a:rPr lang="en-US" altLang="zh-TW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Hallowed </a:t>
            </a:r>
            <a:r>
              <a:rPr lang="en-US" altLang="zh-TW" sz="2800" i="1" dirty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be your </a:t>
            </a:r>
            <a:r>
              <a:rPr lang="en-US" altLang="zh-TW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name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 smtClean="0">
                <a:ea typeface="Microsoft JhengHei" panose="020B0604030504040204" pitchFamily="34" charset="-120"/>
              </a:rPr>
              <a:t>神的名就是「神自己」 </a:t>
            </a:r>
            <a:r>
              <a:rPr lang="en-US" altLang="zh-TW" sz="2400" dirty="0" smtClean="0">
                <a:ea typeface="Microsoft JhengHei" panose="020B0604030504040204" pitchFamily="34" charset="-120"/>
              </a:rPr>
              <a:t>God’s name is “God himself.”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>
                <a:solidFill>
                  <a:srgbClr val="0070C0"/>
                </a:solidFill>
                <a:ea typeface="Microsoft JhengHei" panose="020B0604030504040204" pitchFamily="34" charset="-120"/>
              </a:rPr>
              <a:t>你</a:t>
            </a:r>
            <a:r>
              <a:rPr lang="zh-TW" altLang="en-US" sz="24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是否在日常生活中提到神（的名）</a:t>
            </a:r>
            <a:r>
              <a:rPr lang="en-US" altLang="zh-TW" sz="24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Do you mention God (his name) in your daily living?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 smtClean="0">
                <a:ea typeface="Microsoft JhengHei" panose="020B0604030504040204" pitchFamily="34" charset="-120"/>
              </a:rPr>
              <a:t>願我們尊榮神的名 </a:t>
            </a:r>
            <a:r>
              <a:rPr lang="en-US" altLang="zh-TW" sz="2400" dirty="0" smtClean="0">
                <a:ea typeface="Microsoft JhengHei" panose="020B0604030504040204" pitchFamily="34" charset="-120"/>
              </a:rPr>
              <a:t>May we as a church honor God’s name.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>
                <a:solidFill>
                  <a:srgbClr val="0070C0"/>
                </a:solidFill>
                <a:ea typeface="Microsoft JhengHei" panose="020B0604030504040204" pitchFamily="34" charset="-120"/>
              </a:rPr>
              <a:t>願他</a:t>
            </a:r>
            <a:r>
              <a:rPr lang="zh-TW" altLang="en-US" sz="24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人因我們而尊榮神的名 </a:t>
            </a:r>
            <a:r>
              <a:rPr lang="en-US" altLang="zh-TW" sz="24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May others come to honor God’s name through us. </a:t>
            </a:r>
          </a:p>
        </p:txBody>
      </p:sp>
    </p:spTree>
    <p:extLst>
      <p:ext uri="{BB962C8B-B14F-4D97-AF65-F5344CB8AC3E}">
        <p14:creationId xmlns:p14="http://schemas.microsoft.com/office/powerpoint/2010/main" val="4094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8001000" cy="971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-76200" y="971550"/>
            <a:ext cx="92202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47800" y="19223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2. </a:t>
            </a:r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彰</a:t>
            </a:r>
            <a:r>
              <a:rPr lang="zh-TW" altLang="en-US" sz="3200" dirty="0">
                <a:solidFill>
                  <a:schemeClr val="bg1"/>
                </a:solidFill>
                <a:ea typeface="Microsoft JhengHei" panose="020B0604030504040204" pitchFamily="34" charset="-120"/>
              </a:rPr>
              <a:t>顯</a:t>
            </a:r>
            <a:r>
              <a:rPr lang="zh-TW" altLang="en-US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神的國 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God’s Kingdom</a:t>
            </a:r>
            <a:r>
              <a:rPr lang="zh-TW" altLang="en-US" sz="3200" dirty="0">
                <a:solidFill>
                  <a:schemeClr val="bg1"/>
                </a:solidFill>
                <a:ea typeface="Microsoft JhengHei" panose="020B0604030504040204" pitchFamily="34" charset="-120"/>
              </a:rPr>
              <a:t> </a:t>
            </a:r>
            <a:r>
              <a:rPr lang="en-US" altLang="zh-TW" sz="3200" dirty="0" smtClean="0">
                <a:solidFill>
                  <a:schemeClr val="bg1"/>
                </a:solidFill>
                <a:ea typeface="Microsoft JhengHei" panose="020B0604030504040204" pitchFamily="34" charset="-120"/>
              </a:rPr>
              <a:t>manifested</a:t>
            </a:r>
            <a:endParaRPr lang="en-US" sz="3200" dirty="0">
              <a:solidFill>
                <a:schemeClr val="bg1"/>
              </a:solidFill>
              <a:ea typeface="Microsoft JhengHei" panose="020B0604030504040204" pitchFamily="34" charset="-120"/>
            </a:endParaRPr>
          </a:p>
        </p:txBody>
      </p:sp>
      <p:pic>
        <p:nvPicPr>
          <p:cNvPr id="1026" name="Picture 2" descr="Image result for praying han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95"/>
            <a:ext cx="894463" cy="89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0886" y="1416337"/>
            <a:ext cx="817591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願你的國降臨  </a:t>
            </a:r>
            <a:r>
              <a:rPr lang="en-US" altLang="zh-TW" sz="2800" i="1" dirty="0" smtClean="0">
                <a:solidFill>
                  <a:schemeClr val="accent6">
                    <a:lumMod val="75000"/>
                  </a:schemeClr>
                </a:solidFill>
                <a:ea typeface="Microsoft JhengHei" panose="020B0604030504040204" pitchFamily="34" charset="-120"/>
              </a:rPr>
              <a:t>Your Kingdom Come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200" dirty="0" smtClean="0">
                <a:ea typeface="Microsoft JhengHei" panose="020B0604030504040204" pitchFamily="34" charset="-120"/>
              </a:rPr>
              <a:t>神的國就是「神的王權彰顯之處」 </a:t>
            </a:r>
            <a:r>
              <a:rPr lang="en-US" altLang="zh-TW" sz="2200" dirty="0" smtClean="0">
                <a:ea typeface="Microsoft JhengHei" panose="020B0604030504040204" pitchFamily="34" charset="-120"/>
              </a:rPr>
              <a:t>God’s kingdom is “where God’s kingship is manifested.”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200" dirty="0">
                <a:solidFill>
                  <a:srgbClr val="0070C0"/>
                </a:solidFill>
                <a:ea typeface="Microsoft JhengHei" panose="020B0604030504040204" pitchFamily="34" charset="-120"/>
              </a:rPr>
              <a:t>願</a:t>
            </a:r>
            <a:r>
              <a:rPr lang="zh-TW" altLang="en-US" sz="22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神的能力與王權在我和我們的教會中彰顯 </a:t>
            </a:r>
            <a:r>
              <a:rPr lang="en-US" altLang="zh-TW" sz="2200" dirty="0" smtClean="0">
                <a:solidFill>
                  <a:srgbClr val="0070C0"/>
                </a:solidFill>
                <a:ea typeface="Microsoft JhengHei" panose="020B0604030504040204" pitchFamily="34" charset="-120"/>
              </a:rPr>
              <a:t>May God’s power and his kingly rule be manifested in me and in our church.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zh-TW" altLang="en-US" sz="2200" dirty="0" smtClean="0">
                <a:ea typeface="Microsoft JhengHei" panose="020B0604030504040204" pitchFamily="34" charset="-120"/>
              </a:rPr>
              <a:t>願神的能力與王權在世人之中彰顯 </a:t>
            </a:r>
            <a:r>
              <a:rPr lang="en-US" altLang="zh-TW" sz="2200" dirty="0" smtClean="0">
                <a:ea typeface="Microsoft JhengHei" panose="020B0604030504040204" pitchFamily="34" charset="-120"/>
              </a:rPr>
              <a:t>May God’s power and his kingly rule be manifested in the world.</a:t>
            </a:r>
          </a:p>
        </p:txBody>
      </p:sp>
    </p:spTree>
    <p:extLst>
      <p:ext uri="{BB962C8B-B14F-4D97-AF65-F5344CB8AC3E}">
        <p14:creationId xmlns:p14="http://schemas.microsoft.com/office/powerpoint/2010/main" val="41599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2921</TotalTime>
  <Words>1366</Words>
  <Application>Microsoft Office PowerPoint</Application>
  <PresentationFormat>On-screen Show (16:9)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Microsoft JhengHei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8081</dc:creator>
  <cp:lastModifiedBy>LAI_I-SHEN</cp:lastModifiedBy>
  <cp:revision>62</cp:revision>
  <dcterms:created xsi:type="dcterms:W3CDTF">2016-09-03T13:09:34Z</dcterms:created>
  <dcterms:modified xsi:type="dcterms:W3CDTF">2016-09-09T20:26:13Z</dcterms:modified>
</cp:coreProperties>
</file>