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74" r:id="rId3"/>
    <p:sldId id="259" r:id="rId4"/>
    <p:sldId id="275" r:id="rId5"/>
    <p:sldId id="262" r:id="rId6"/>
    <p:sldId id="263" r:id="rId7"/>
    <p:sldId id="264" r:id="rId8"/>
    <p:sldId id="266" r:id="rId9"/>
    <p:sldId id="267" r:id="rId10"/>
    <p:sldId id="268" r:id="rId11"/>
    <p:sldId id="269" r:id="rId12"/>
    <p:sldId id="270" r:id="rId13"/>
    <p:sldId id="271" r:id="rId14"/>
    <p:sldId id="273" r:id="rId15"/>
    <p:sldId id="276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42"/>
    <a:srgbClr val="009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730B-FA79-4C23-A642-D8212E0B9D40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DAC6-C748-4162-8BC0-7593D87A0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72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730B-FA79-4C23-A642-D8212E0B9D40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DAC6-C748-4162-8BC0-7593D87A0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526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730B-FA79-4C23-A642-D8212E0B9D40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DAC6-C748-4162-8BC0-7593D87A0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461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730B-FA79-4C23-A642-D8212E0B9D40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DAC6-C748-4162-8BC0-7593D87A0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419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730B-FA79-4C23-A642-D8212E0B9D40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DAC6-C748-4162-8BC0-7593D87A0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997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730B-FA79-4C23-A642-D8212E0B9D40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DAC6-C748-4162-8BC0-7593D87A0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339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730B-FA79-4C23-A642-D8212E0B9D40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DAC6-C748-4162-8BC0-7593D87A0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440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730B-FA79-4C23-A642-D8212E0B9D40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DAC6-C748-4162-8BC0-7593D87A0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909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730B-FA79-4C23-A642-D8212E0B9D40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DAC6-C748-4162-8BC0-7593D87A0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900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730B-FA79-4C23-A642-D8212E0B9D40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DAC6-C748-4162-8BC0-7593D87A0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547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4730B-FA79-4C23-A642-D8212E0B9D40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5DAC6-C748-4162-8BC0-7593D87A0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02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A4730B-FA79-4C23-A642-D8212E0B9D40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5DAC6-C748-4162-8BC0-7593D87A09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62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 result for praise together imag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03" b="11110"/>
          <a:stretch/>
        </p:blipFill>
        <p:spPr bwMode="auto">
          <a:xfrm>
            <a:off x="-1" y="0"/>
            <a:ext cx="9144001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057400" y="133350"/>
            <a:ext cx="6248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3200" dirty="0">
                <a:solidFill>
                  <a:schemeClr val="bg1"/>
                </a:solidFill>
                <a:ea typeface="Microsoft JhengHei" panose="020B0604030504040204" pitchFamily="34" charset="-120"/>
              </a:rPr>
              <a:t>願你的國降臨</a:t>
            </a:r>
            <a:endParaRPr lang="en-US" altLang="zh-TW" sz="3200" dirty="0">
              <a:solidFill>
                <a:schemeClr val="bg1"/>
              </a:solidFill>
              <a:ea typeface="Microsoft JhengHei" panose="020B0604030504040204" pitchFamily="34" charset="-120"/>
            </a:endParaRPr>
          </a:p>
          <a:p>
            <a:pPr algn="ctr"/>
            <a:r>
              <a:rPr lang="en-US" altLang="zh-TW" sz="32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THY KINGDOM COME</a:t>
            </a:r>
          </a:p>
          <a:p>
            <a:pPr algn="ctr"/>
            <a:r>
              <a:rPr lang="en-US" altLang="zh-TW" sz="2400" dirty="0" smtClean="0">
                <a:solidFill>
                  <a:schemeClr val="tx2">
                    <a:lumMod val="20000"/>
                    <a:lumOff val="80000"/>
                  </a:schemeClr>
                </a:solidFill>
                <a:ea typeface="Microsoft JhengHei" panose="020B0604030504040204" pitchFamily="34" charset="-120"/>
              </a:rPr>
              <a:t>CBCWLA Prayer Retreat, 9/10/2016, 8AM-12PM</a:t>
            </a:r>
          </a:p>
        </p:txBody>
      </p:sp>
    </p:spTree>
    <p:extLst>
      <p:ext uri="{BB962C8B-B14F-4D97-AF65-F5344CB8AC3E}">
        <p14:creationId xmlns:p14="http://schemas.microsoft.com/office/powerpoint/2010/main" val="30432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0"/>
            <a:ext cx="8001000" cy="97155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-76200" y="971550"/>
            <a:ext cx="9220200" cy="0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447800" y="192230"/>
            <a:ext cx="708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3. </a:t>
            </a:r>
            <a:r>
              <a:rPr lang="zh-TW" altLang="en-US" sz="32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遵</a:t>
            </a:r>
            <a:r>
              <a:rPr lang="zh-TW" altLang="en-US" sz="3200" dirty="0">
                <a:solidFill>
                  <a:schemeClr val="bg1"/>
                </a:solidFill>
                <a:ea typeface="Microsoft JhengHei" panose="020B0604030504040204" pitchFamily="34" charset="-120"/>
              </a:rPr>
              <a:t>行</a:t>
            </a:r>
            <a:r>
              <a:rPr lang="zh-TW" altLang="en-US" sz="32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神的旨意 </a:t>
            </a:r>
            <a:r>
              <a:rPr lang="en-US" altLang="zh-TW" sz="32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Obey God’s will</a:t>
            </a:r>
            <a:endParaRPr lang="en-US" sz="3200" dirty="0">
              <a:solidFill>
                <a:schemeClr val="bg1"/>
              </a:solidFill>
              <a:ea typeface="Microsoft JhengHei" panose="020B0604030504040204" pitchFamily="34" charset="-120"/>
            </a:endParaRPr>
          </a:p>
        </p:txBody>
      </p:sp>
      <p:pic>
        <p:nvPicPr>
          <p:cNvPr id="1026" name="Picture 2" descr="Image result for praying hand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195"/>
            <a:ext cx="894463" cy="894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10886" y="1416337"/>
            <a:ext cx="817591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i="1" dirty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願你的旨意行在地上如同行在天</a:t>
            </a:r>
            <a:r>
              <a:rPr lang="zh-TW" altLang="en-US" sz="2800" i="1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上 </a:t>
            </a:r>
            <a:r>
              <a:rPr lang="en-US" altLang="zh-TW" sz="2800" i="1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Your </a:t>
            </a:r>
            <a:r>
              <a:rPr lang="en-US" altLang="zh-TW" sz="2800" i="1" dirty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will be done on earth as it is in </a:t>
            </a:r>
            <a:r>
              <a:rPr lang="en-US" altLang="zh-TW" sz="2800" i="1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heaven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zh-TW" altLang="en-US" sz="2400" dirty="0" smtClean="0">
                <a:ea typeface="Microsoft JhengHei" panose="020B0604030504040204" pitchFamily="34" charset="-120"/>
              </a:rPr>
              <a:t>願我們遵行神的旨意 </a:t>
            </a:r>
            <a:r>
              <a:rPr lang="en-US" altLang="zh-TW" sz="2400" dirty="0" smtClean="0">
                <a:ea typeface="Microsoft JhengHei" panose="020B0604030504040204" pitchFamily="34" charset="-120"/>
              </a:rPr>
              <a:t>May we be obedient to God’s will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zh-TW" altLang="en-US" sz="24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願世人也遵行神的旨意 </a:t>
            </a:r>
            <a:r>
              <a:rPr lang="en-US" altLang="zh-TW" sz="24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May God’s will be done even by people who don’t know him yet. </a:t>
            </a:r>
          </a:p>
        </p:txBody>
      </p:sp>
    </p:spTree>
    <p:extLst>
      <p:ext uri="{BB962C8B-B14F-4D97-AF65-F5344CB8AC3E}">
        <p14:creationId xmlns:p14="http://schemas.microsoft.com/office/powerpoint/2010/main" val="415999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0"/>
            <a:ext cx="8001000" cy="97155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-76200" y="971550"/>
            <a:ext cx="92202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19200" y="192230"/>
            <a:ext cx="7924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0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4. </a:t>
            </a:r>
            <a:r>
              <a:rPr lang="zh-TW" altLang="en-US" sz="3000" dirty="0">
                <a:solidFill>
                  <a:schemeClr val="bg1"/>
                </a:solidFill>
                <a:ea typeface="Microsoft JhengHei" panose="020B0604030504040204" pitchFamily="34" charset="-120"/>
              </a:rPr>
              <a:t>賜給</a:t>
            </a:r>
            <a:r>
              <a:rPr lang="zh-TW" altLang="en-US" sz="30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我們日用的飲食 </a:t>
            </a:r>
            <a:r>
              <a:rPr lang="en-US" altLang="zh-TW" sz="30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Give us our daily bread </a:t>
            </a:r>
            <a:endParaRPr lang="en-US" sz="3000" dirty="0">
              <a:solidFill>
                <a:schemeClr val="bg1"/>
              </a:solidFill>
              <a:ea typeface="Microsoft JhengHei" panose="020B0604030504040204" pitchFamily="34" charset="-120"/>
            </a:endParaRPr>
          </a:p>
        </p:txBody>
      </p:sp>
      <p:pic>
        <p:nvPicPr>
          <p:cNvPr id="2050" name="Picture 2" descr="Image result for praying hand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03"/>
          <a:stretch/>
        </p:blipFill>
        <p:spPr bwMode="auto">
          <a:xfrm>
            <a:off x="112754" y="103617"/>
            <a:ext cx="796264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10886" y="1416337"/>
            <a:ext cx="817591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i="1" dirty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我們日用的飲食今日賜給我們 </a:t>
            </a:r>
            <a:r>
              <a:rPr lang="en-US" altLang="zh-TW" sz="2800" i="1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Give </a:t>
            </a:r>
            <a:r>
              <a:rPr lang="en-US" altLang="zh-TW" sz="2800" i="1" dirty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us today our daily </a:t>
            </a:r>
            <a:r>
              <a:rPr lang="en-US" altLang="zh-TW" sz="2800" i="1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bread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zh-TW" altLang="en-US" sz="2400" dirty="0" smtClean="0">
                <a:ea typeface="Microsoft JhengHei" panose="020B0604030504040204" pitchFamily="34" charset="-120"/>
              </a:rPr>
              <a:t>日用的飲食就是「日常的需要」</a:t>
            </a:r>
            <a:r>
              <a:rPr lang="en-US" altLang="zh-TW" sz="2400" dirty="0" smtClean="0">
                <a:ea typeface="Microsoft JhengHei" panose="020B0604030504040204" pitchFamily="34" charset="-120"/>
              </a:rPr>
              <a:t>Daily bread is “daily needs”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zh-TW" altLang="en-US" sz="24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我們仰望神供應日常所需 </a:t>
            </a:r>
            <a:r>
              <a:rPr lang="en-US" altLang="zh-TW" sz="2400" dirty="0">
                <a:solidFill>
                  <a:srgbClr val="0070C0"/>
                </a:solidFill>
                <a:ea typeface="Microsoft JhengHei" panose="020B0604030504040204" pitchFamily="34" charset="-120"/>
              </a:rPr>
              <a:t>W</a:t>
            </a:r>
            <a:r>
              <a:rPr lang="en-US" altLang="zh-TW" sz="24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e rely on God to provide for our daily needs.</a:t>
            </a:r>
          </a:p>
        </p:txBody>
      </p:sp>
    </p:spTree>
    <p:extLst>
      <p:ext uri="{BB962C8B-B14F-4D97-AF65-F5344CB8AC3E}">
        <p14:creationId xmlns:p14="http://schemas.microsoft.com/office/powerpoint/2010/main" val="127559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0"/>
            <a:ext cx="8001000" cy="97155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-76200" y="971550"/>
            <a:ext cx="92202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95400" y="193387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>
                <a:solidFill>
                  <a:schemeClr val="bg1"/>
                </a:solidFill>
                <a:ea typeface="Microsoft JhengHei" panose="020B0604030504040204" pitchFamily="34" charset="-120"/>
              </a:rPr>
              <a:t>5</a:t>
            </a:r>
            <a:r>
              <a:rPr lang="en-US" altLang="zh-TW" sz="32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. </a:t>
            </a:r>
            <a:r>
              <a:rPr lang="zh-TW" altLang="en-US" sz="32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免了我們的債 </a:t>
            </a:r>
            <a:r>
              <a:rPr lang="en-US" altLang="zh-TW" sz="32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Forgive us our debts </a:t>
            </a:r>
            <a:endParaRPr lang="en-US" sz="3200" dirty="0">
              <a:solidFill>
                <a:schemeClr val="bg1"/>
              </a:solidFill>
              <a:ea typeface="Microsoft JhengHei" panose="020B0604030504040204" pitchFamily="34" charset="-120"/>
            </a:endParaRPr>
          </a:p>
        </p:txBody>
      </p:sp>
      <p:pic>
        <p:nvPicPr>
          <p:cNvPr id="2050" name="Picture 2" descr="Image result for praying hand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03"/>
          <a:stretch/>
        </p:blipFill>
        <p:spPr bwMode="auto">
          <a:xfrm>
            <a:off x="112754" y="103617"/>
            <a:ext cx="796264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10886" y="1276350"/>
            <a:ext cx="8175914" cy="333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i="1" dirty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免我們的債如同我們免了人的債 </a:t>
            </a:r>
            <a:r>
              <a:rPr lang="en-US" altLang="zh-TW" sz="2800" i="1" dirty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F</a:t>
            </a:r>
            <a:r>
              <a:rPr lang="en-US" altLang="zh-TW" sz="2800" i="1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orgive </a:t>
            </a:r>
            <a:r>
              <a:rPr lang="en-US" altLang="zh-TW" sz="2800" i="1" dirty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us our debts as we have already forgiven our </a:t>
            </a:r>
            <a:r>
              <a:rPr lang="en-US" altLang="zh-TW" sz="2800" i="1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debtors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zh-TW" altLang="en-US" sz="2000" dirty="0" smtClean="0">
                <a:ea typeface="Microsoft JhengHei" panose="020B0604030504040204" pitchFamily="34" charset="-120"/>
              </a:rPr>
              <a:t>每個人都欠神的債也欠人的債 </a:t>
            </a:r>
            <a:r>
              <a:rPr lang="en-US" altLang="zh-TW" sz="2000" dirty="0" smtClean="0">
                <a:ea typeface="Microsoft JhengHei" panose="020B0604030504040204" pitchFamily="34" charset="-120"/>
              </a:rPr>
              <a:t>Each person is in debt to God and other people.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zh-TW" altLang="en-US" sz="20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願神赦免我們的債，如同我們赦免了他人的債 </a:t>
            </a:r>
            <a:r>
              <a:rPr lang="en-US" altLang="zh-TW" sz="20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May God forgive our debts in accordance with the forgiveness we extend to others.</a:t>
            </a:r>
            <a:r>
              <a:rPr lang="zh-TW" altLang="en-US" sz="20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 </a:t>
            </a:r>
            <a:endParaRPr lang="en-US" altLang="zh-TW" sz="2000" dirty="0" smtClean="0">
              <a:solidFill>
                <a:srgbClr val="0070C0"/>
              </a:solidFill>
              <a:ea typeface="Microsoft JhengHei" panose="020B0604030504040204" pitchFamily="34" charset="-120"/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zh-TW" altLang="en-US" sz="2000" dirty="0" smtClean="0">
                <a:ea typeface="Microsoft JhengHei" panose="020B0604030504040204" pitchFamily="34" charset="-120"/>
              </a:rPr>
              <a:t>當</a:t>
            </a:r>
            <a:r>
              <a:rPr lang="zh-TW" altLang="en-US" sz="2000" dirty="0">
                <a:ea typeface="Microsoft JhengHei" panose="020B0604030504040204" pitchFamily="34" charset="-120"/>
              </a:rPr>
              <a:t>人人都赦免他人的債</a:t>
            </a:r>
            <a:r>
              <a:rPr lang="zh-TW" altLang="en-US" sz="2000" dirty="0" smtClean="0">
                <a:ea typeface="Microsoft JhengHei" panose="020B0604030504040204" pitchFamily="34" charset="-120"/>
              </a:rPr>
              <a:t>，我們自</a:t>
            </a:r>
            <a:r>
              <a:rPr lang="zh-TW" altLang="en-US" sz="2000" dirty="0">
                <a:ea typeface="Microsoft JhengHei" panose="020B0604030504040204" pitchFamily="34" charset="-120"/>
              </a:rPr>
              <a:t>己的虧欠也得到赦免 </a:t>
            </a:r>
            <a:r>
              <a:rPr lang="en-US" altLang="zh-TW" sz="2000" dirty="0">
                <a:ea typeface="Microsoft JhengHei" panose="020B0604030504040204" pitchFamily="34" charset="-120"/>
              </a:rPr>
              <a:t>When we all forgive the debts of other people our own debts are also </a:t>
            </a:r>
            <a:r>
              <a:rPr lang="en-US" altLang="zh-TW" sz="2000" dirty="0" smtClean="0">
                <a:ea typeface="Microsoft JhengHei" panose="020B0604030504040204" pitchFamily="34" charset="-120"/>
              </a:rPr>
              <a:t>forgiven by other people.</a:t>
            </a:r>
          </a:p>
        </p:txBody>
      </p:sp>
    </p:spTree>
    <p:extLst>
      <p:ext uri="{BB962C8B-B14F-4D97-AF65-F5344CB8AC3E}">
        <p14:creationId xmlns:p14="http://schemas.microsoft.com/office/powerpoint/2010/main" val="411993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0"/>
            <a:ext cx="8001000" cy="97155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-76200" y="971550"/>
            <a:ext cx="9220200" cy="0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95400" y="192230"/>
            <a:ext cx="769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6. </a:t>
            </a:r>
            <a:r>
              <a:rPr lang="zh-TW" altLang="en-US" sz="28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 救我們脫離那惡者 </a:t>
            </a:r>
            <a:r>
              <a:rPr lang="en-US" altLang="zh-TW" sz="28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Deliver us from the Evil </a:t>
            </a:r>
            <a:r>
              <a:rPr lang="en-US" altLang="zh-TW" sz="2800" dirty="0">
                <a:solidFill>
                  <a:schemeClr val="bg1"/>
                </a:solidFill>
                <a:ea typeface="Microsoft JhengHei" panose="020B0604030504040204" pitchFamily="34" charset="-120"/>
              </a:rPr>
              <a:t>O</a:t>
            </a:r>
            <a:r>
              <a:rPr lang="en-US" altLang="zh-TW" sz="28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ne</a:t>
            </a:r>
            <a:endParaRPr lang="en-US" sz="2800" dirty="0">
              <a:solidFill>
                <a:schemeClr val="bg1"/>
              </a:solidFill>
              <a:ea typeface="Microsoft JhengHei" panose="020B0604030504040204" pitchFamily="34" charset="-120"/>
            </a:endParaRPr>
          </a:p>
        </p:txBody>
      </p:sp>
      <p:pic>
        <p:nvPicPr>
          <p:cNvPr id="2050" name="Picture 2" descr="Image result for praying hand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03"/>
          <a:stretch/>
        </p:blipFill>
        <p:spPr bwMode="auto">
          <a:xfrm>
            <a:off x="112754" y="103617"/>
            <a:ext cx="796264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10886" y="1276350"/>
            <a:ext cx="8175914" cy="333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i="1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不叫</a:t>
            </a:r>
            <a:r>
              <a:rPr lang="zh-TW" altLang="en-US" sz="2800" i="1" dirty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我們遇見試探救我們脫離兇惡 </a:t>
            </a:r>
            <a:r>
              <a:rPr lang="en-US" altLang="zh-TW" sz="2800" i="1" dirty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L</a:t>
            </a:r>
            <a:r>
              <a:rPr lang="en-US" altLang="zh-TW" sz="2800" i="1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ead </a:t>
            </a:r>
            <a:r>
              <a:rPr lang="en-US" altLang="zh-TW" sz="2800" i="1" dirty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us not into temptations but deliver us from the evil </a:t>
            </a:r>
            <a:r>
              <a:rPr lang="en-US" altLang="zh-TW" sz="2800" i="1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one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zh-TW" altLang="en-US" sz="2000" dirty="0" smtClean="0">
                <a:ea typeface="Microsoft JhengHei" panose="020B0604030504040204" pitchFamily="34" charset="-120"/>
              </a:rPr>
              <a:t>確</a:t>
            </a:r>
            <a:r>
              <a:rPr lang="zh-TW" altLang="en-US" sz="2000" dirty="0">
                <a:ea typeface="Microsoft JhengHei" panose="020B0604030504040204" pitchFamily="34" charset="-120"/>
              </a:rPr>
              <a:t>認一：神與我們同</a:t>
            </a:r>
            <a:r>
              <a:rPr lang="zh-TW" altLang="en-US" sz="2000" dirty="0" smtClean="0">
                <a:ea typeface="Microsoft JhengHei" panose="020B0604030504040204" pitchFamily="34" charset="-120"/>
              </a:rPr>
              <a:t>在，他在帶領我們 　　　　　　　　　　　　　　</a:t>
            </a:r>
            <a:r>
              <a:rPr lang="en-US" altLang="zh-TW" sz="2000" dirty="0" smtClean="0">
                <a:ea typeface="Microsoft JhengHei" panose="020B0604030504040204" pitchFamily="34" charset="-120"/>
              </a:rPr>
              <a:t>Acknowledgement </a:t>
            </a:r>
            <a:r>
              <a:rPr lang="en-US" altLang="zh-TW" sz="2000" dirty="0">
                <a:ea typeface="Microsoft JhengHei" panose="020B0604030504040204" pitchFamily="34" charset="-120"/>
              </a:rPr>
              <a:t>1: God is present in our lives. He is leading us.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zh-TW" altLang="en-US" sz="20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確</a:t>
            </a:r>
            <a:r>
              <a:rPr lang="zh-TW" altLang="en-US" sz="2000" dirty="0">
                <a:solidFill>
                  <a:srgbClr val="0070C0"/>
                </a:solidFill>
                <a:ea typeface="Microsoft JhengHei" panose="020B0604030504040204" pitchFamily="34" charset="-120"/>
              </a:rPr>
              <a:t>認二：我</a:t>
            </a:r>
            <a:r>
              <a:rPr lang="zh-TW" altLang="en-US" sz="20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們的軟弱，需要神的幫助 　　　　　　　　　　　　</a:t>
            </a:r>
            <a:r>
              <a:rPr lang="en-US" altLang="zh-TW" sz="20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Acknowledgement </a:t>
            </a:r>
            <a:r>
              <a:rPr lang="en-US" altLang="zh-TW" sz="2000" dirty="0">
                <a:solidFill>
                  <a:srgbClr val="0070C0"/>
                </a:solidFill>
                <a:ea typeface="Microsoft JhengHei" panose="020B0604030504040204" pitchFamily="34" charset="-120"/>
              </a:rPr>
              <a:t>2: We’re weak. We need God’s help.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zh-TW" altLang="en-US" sz="2000" dirty="0" smtClean="0">
                <a:ea typeface="Microsoft JhengHei" panose="020B0604030504040204" pitchFamily="34" charset="-120"/>
              </a:rPr>
              <a:t>確</a:t>
            </a:r>
            <a:r>
              <a:rPr lang="zh-TW" altLang="en-US" sz="2000" dirty="0">
                <a:ea typeface="Microsoft JhengHei" panose="020B0604030504040204" pitchFamily="34" charset="-120"/>
              </a:rPr>
              <a:t>認三：我們在主裡得</a:t>
            </a:r>
            <a:r>
              <a:rPr lang="zh-TW" altLang="en-US" sz="2000" dirty="0" smtClean="0">
                <a:ea typeface="Microsoft JhengHei" panose="020B0604030504040204" pitchFamily="34" charset="-120"/>
              </a:rPr>
              <a:t>勝，神能夠，神也願意，救我們脫離那惡者 </a:t>
            </a:r>
            <a:r>
              <a:rPr lang="en-US" altLang="zh-TW" sz="2000" dirty="0">
                <a:ea typeface="Microsoft JhengHei" panose="020B0604030504040204" pitchFamily="34" charset="-120"/>
              </a:rPr>
              <a:t>Acknowledgement 3: We are victorious in the Lord. God is able and willing. He can and will deliver us from the evil one.</a:t>
            </a:r>
          </a:p>
        </p:txBody>
      </p:sp>
    </p:spTree>
    <p:extLst>
      <p:ext uri="{BB962C8B-B14F-4D97-AF65-F5344CB8AC3E}">
        <p14:creationId xmlns:p14="http://schemas.microsoft.com/office/powerpoint/2010/main" val="371631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0"/>
            <a:ext cx="8001000" cy="97155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-76200" y="971550"/>
            <a:ext cx="9220200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95400" y="19223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我們教會的頌</a:t>
            </a:r>
            <a:r>
              <a:rPr lang="zh-TW" altLang="en-US" sz="3200" dirty="0">
                <a:solidFill>
                  <a:schemeClr val="bg1"/>
                </a:solidFill>
                <a:ea typeface="Microsoft JhengHei" panose="020B0604030504040204" pitchFamily="34" charset="-120"/>
              </a:rPr>
              <a:t>榮</a:t>
            </a:r>
            <a:r>
              <a:rPr lang="zh-TW" altLang="en-US" sz="32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 </a:t>
            </a:r>
            <a:r>
              <a:rPr lang="en-US" altLang="zh-TW" sz="32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Our Church’s Doxology</a:t>
            </a:r>
            <a:endParaRPr lang="en-US" sz="3200" dirty="0">
              <a:solidFill>
                <a:schemeClr val="bg1"/>
              </a:solidFill>
              <a:ea typeface="Microsoft JhengHei" panose="020B0604030504040204" pitchFamily="34" charset="-12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0886" y="1276350"/>
            <a:ext cx="8252114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因為國度、權柄、榮耀全是你的，直到永遠。阿們。</a:t>
            </a:r>
            <a:r>
              <a:rPr lang="en-US" altLang="zh-TW" sz="2400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 </a:t>
            </a:r>
            <a:r>
              <a:rPr lang="zh-TW" altLang="en-US" sz="2400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　　　</a:t>
            </a:r>
            <a:r>
              <a:rPr lang="en-US" altLang="zh-TW" sz="2400" i="1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For </a:t>
            </a:r>
            <a:r>
              <a:rPr lang="en-US" altLang="zh-TW" sz="2400" i="1" dirty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yours</a:t>
            </a:r>
            <a:r>
              <a:rPr lang="en-US" altLang="zh-TW" sz="2400" dirty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 is the </a:t>
            </a:r>
            <a:r>
              <a:rPr lang="en-US" altLang="zh-TW" sz="2400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kingdom, </a:t>
            </a:r>
            <a:r>
              <a:rPr lang="en-US" altLang="zh-TW" sz="2400" dirty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and the </a:t>
            </a:r>
            <a:r>
              <a:rPr lang="en-US" altLang="zh-TW" sz="2400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power, </a:t>
            </a:r>
            <a:r>
              <a:rPr lang="en-US" altLang="zh-TW" sz="2400" dirty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and the </a:t>
            </a:r>
            <a:r>
              <a:rPr lang="en-US" altLang="zh-TW" sz="2400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glory, </a:t>
            </a:r>
            <a:r>
              <a:rPr lang="en-US" altLang="zh-TW" sz="2400" dirty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forever. Amen</a:t>
            </a:r>
            <a:r>
              <a:rPr lang="en-US" altLang="zh-TW" sz="2400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.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2400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國</a:t>
            </a:r>
            <a:r>
              <a:rPr lang="zh-TW" altLang="en-US" sz="2400" dirty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度</a:t>
            </a:r>
            <a:r>
              <a:rPr lang="zh-TW" altLang="en-US" sz="2400" dirty="0">
                <a:ea typeface="Microsoft JhengHei" panose="020B0604030504040204" pitchFamily="34" charset="-120"/>
              </a:rPr>
              <a:t>：我們的教會屬於神的國度。在我們教會中神的名得到尊榮，神的旨意被遵</a:t>
            </a:r>
            <a:r>
              <a:rPr lang="zh-TW" altLang="en-US" sz="2400" dirty="0" smtClean="0">
                <a:ea typeface="Microsoft JhengHei" panose="020B0604030504040204" pitchFamily="34" charset="-120"/>
              </a:rPr>
              <a:t>從 。　　　　　　　　　　　　　　　　　　　　　</a:t>
            </a:r>
            <a:r>
              <a:rPr lang="en-US" altLang="zh-TW" sz="2400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Kingdom</a:t>
            </a:r>
            <a:r>
              <a:rPr lang="en-US" altLang="zh-TW" sz="2400" dirty="0">
                <a:solidFill>
                  <a:srgbClr val="0070C0"/>
                </a:solidFill>
                <a:ea typeface="Microsoft JhengHei" panose="020B0604030504040204" pitchFamily="34" charset="-120"/>
              </a:rPr>
              <a:t>: Our church belongs to God’s kingdom. In our church God’s name is honored and his will is obeyed</a:t>
            </a:r>
            <a:r>
              <a:rPr lang="en-US" altLang="zh-TW" sz="24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.</a:t>
            </a:r>
            <a:endParaRPr lang="en-US" altLang="zh-TW" sz="2400" dirty="0">
              <a:solidFill>
                <a:srgbClr val="0070C0"/>
              </a:solidFill>
              <a:ea typeface="Microsoft JhengHei" panose="020B0604030504040204" pitchFamily="34" charset="-120"/>
            </a:endParaRPr>
          </a:p>
        </p:txBody>
      </p:sp>
      <p:pic>
        <p:nvPicPr>
          <p:cNvPr id="1026" name="Picture 2" descr="Image result for worship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426" y="157157"/>
            <a:ext cx="654919" cy="654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665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0"/>
            <a:ext cx="8001000" cy="97155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-76200" y="971550"/>
            <a:ext cx="9220200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95400" y="19223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我們教會的頌</a:t>
            </a:r>
            <a:r>
              <a:rPr lang="zh-TW" altLang="en-US" sz="3200" dirty="0">
                <a:solidFill>
                  <a:schemeClr val="bg1"/>
                </a:solidFill>
                <a:ea typeface="Microsoft JhengHei" panose="020B0604030504040204" pitchFamily="34" charset="-120"/>
              </a:rPr>
              <a:t>榮</a:t>
            </a:r>
            <a:r>
              <a:rPr lang="zh-TW" altLang="en-US" sz="32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 </a:t>
            </a:r>
            <a:r>
              <a:rPr lang="en-US" altLang="zh-TW" sz="32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Our Church’s Doxology</a:t>
            </a:r>
            <a:endParaRPr lang="en-US" sz="3200" dirty="0">
              <a:solidFill>
                <a:schemeClr val="bg1"/>
              </a:solidFill>
              <a:ea typeface="Microsoft JhengHei" panose="020B0604030504040204" pitchFamily="34" charset="-12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0886" y="1276350"/>
            <a:ext cx="8252114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2400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權</a:t>
            </a:r>
            <a:r>
              <a:rPr lang="zh-TW" altLang="en-US" sz="2400" dirty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柄</a:t>
            </a:r>
            <a:r>
              <a:rPr lang="zh-TW" altLang="en-US" sz="2400" dirty="0">
                <a:ea typeface="Microsoft JhengHei" panose="020B0604030504040204" pitchFamily="34" charset="-120"/>
              </a:rPr>
              <a:t>：我們的教會彰顯神的權柄。我們的教會強而有力，因為我們的神強而有力</a:t>
            </a:r>
            <a:r>
              <a:rPr lang="zh-TW" altLang="en-US" sz="2400" dirty="0" smtClean="0">
                <a:ea typeface="Microsoft JhengHei" panose="020B0604030504040204" pitchFamily="34" charset="-120"/>
              </a:rPr>
              <a:t>。                                                    </a:t>
            </a:r>
            <a:r>
              <a:rPr lang="en-US" altLang="zh-TW" sz="2400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Power</a:t>
            </a:r>
            <a:r>
              <a:rPr lang="en-US" altLang="zh-TW" sz="2400" dirty="0">
                <a:solidFill>
                  <a:srgbClr val="0070C0"/>
                </a:solidFill>
                <a:ea typeface="Microsoft JhengHei" panose="020B0604030504040204" pitchFamily="34" charset="-120"/>
              </a:rPr>
              <a:t>: Our church manifests God’s power. Our church is strong and powerful because our God is strong and powerful. 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TW" altLang="en-US" sz="2400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榮</a:t>
            </a:r>
            <a:r>
              <a:rPr lang="zh-TW" altLang="en-US" sz="2400" dirty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耀</a:t>
            </a:r>
            <a:r>
              <a:rPr lang="zh-TW" altLang="en-US" sz="2400" dirty="0">
                <a:ea typeface="Microsoft JhengHei" panose="020B0604030504040204" pitchFamily="34" charset="-120"/>
              </a:rPr>
              <a:t>：我們的教會顯出神的榮耀。我們是一間榮耀的教會，因為在我們教會惟有神得榮耀。 </a:t>
            </a:r>
            <a:r>
              <a:rPr lang="zh-TW" altLang="en-US" sz="2400" dirty="0" smtClean="0">
                <a:ea typeface="Microsoft JhengHei" panose="020B0604030504040204" pitchFamily="34" charset="-120"/>
              </a:rPr>
              <a:t>                                          </a:t>
            </a:r>
            <a:r>
              <a:rPr lang="en-US" altLang="zh-TW" sz="2400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Glory</a:t>
            </a:r>
            <a:r>
              <a:rPr lang="en-US" altLang="zh-TW" sz="2400" dirty="0">
                <a:solidFill>
                  <a:srgbClr val="0070C0"/>
                </a:solidFill>
                <a:ea typeface="Microsoft JhengHei" panose="020B0604030504040204" pitchFamily="34" charset="-120"/>
              </a:rPr>
              <a:t>: Our church reveals God’s glory. Our church is a glorious church because in our church God </a:t>
            </a:r>
            <a:r>
              <a:rPr lang="en-US" altLang="zh-TW" sz="2400">
                <a:solidFill>
                  <a:srgbClr val="0070C0"/>
                </a:solidFill>
                <a:ea typeface="Microsoft JhengHei" panose="020B0604030504040204" pitchFamily="34" charset="-120"/>
              </a:rPr>
              <a:t>alone </a:t>
            </a:r>
            <a:r>
              <a:rPr lang="en-US" altLang="zh-TW" sz="240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receives </a:t>
            </a:r>
            <a:r>
              <a:rPr lang="en-US" altLang="zh-TW" sz="2400" dirty="0">
                <a:solidFill>
                  <a:srgbClr val="0070C0"/>
                </a:solidFill>
                <a:ea typeface="Microsoft JhengHei" panose="020B0604030504040204" pitchFamily="34" charset="-120"/>
              </a:rPr>
              <a:t>the glory.</a:t>
            </a:r>
          </a:p>
        </p:txBody>
      </p:sp>
      <p:pic>
        <p:nvPicPr>
          <p:cNvPr id="1026" name="Picture 2" descr="Image result for worship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426" y="157157"/>
            <a:ext cx="654919" cy="654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846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685641"/>
              </p:ext>
            </p:extLst>
          </p:nvPr>
        </p:nvGraphicFramePr>
        <p:xfrm>
          <a:off x="304800" y="209550"/>
          <a:ext cx="8534400" cy="45745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839310"/>
                <a:gridCol w="6695090"/>
              </a:tblGrid>
              <a:tr h="861685"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+mn-lt"/>
                          <a:ea typeface="Microsoft JhengHei" panose="020B0604030504040204" pitchFamily="34" charset="-120"/>
                        </a:rPr>
                        <a:t>時間 </a:t>
                      </a:r>
                      <a:r>
                        <a:rPr lang="en-US" altLang="zh-TW" sz="2400" dirty="0" smtClean="0">
                          <a:latin typeface="+mn-lt"/>
                          <a:ea typeface="Microsoft JhengHei" panose="020B0604030504040204" pitchFamily="34" charset="-120"/>
                        </a:rPr>
                        <a:t>Time</a:t>
                      </a:r>
                      <a:endParaRPr lang="en-US" sz="2400" dirty="0">
                        <a:latin typeface="+mn-lt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+mn-lt"/>
                          <a:ea typeface="Microsoft JhengHei" panose="020B0604030504040204" pitchFamily="34" charset="-120"/>
                        </a:rPr>
                        <a:t>活動 </a:t>
                      </a:r>
                      <a:r>
                        <a:rPr lang="en-US" altLang="zh-TW" sz="2400" dirty="0" smtClean="0">
                          <a:latin typeface="+mn-lt"/>
                          <a:ea typeface="Microsoft JhengHei" panose="020B0604030504040204" pitchFamily="34" charset="-120"/>
                        </a:rPr>
                        <a:t>Activity</a:t>
                      </a:r>
                      <a:endParaRPr lang="en-US" sz="2400" dirty="0">
                        <a:latin typeface="+mn-lt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</a:tr>
              <a:tr h="86168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  <a:ea typeface="Microsoft JhengHei" panose="020B0604030504040204" pitchFamily="34" charset="-120"/>
                        </a:rPr>
                        <a:t>8:30-9:00</a:t>
                      </a:r>
                      <a:endParaRPr lang="en-US" sz="2400" dirty="0">
                        <a:latin typeface="+mn-lt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+mn-lt"/>
                          <a:ea typeface="Microsoft JhengHei" panose="020B0604030504040204" pitchFamily="34" charset="-120"/>
                        </a:rPr>
                        <a:t>在讚美中敬拜 </a:t>
                      </a:r>
                      <a:r>
                        <a:rPr lang="en-US" altLang="zh-TW" sz="2400" dirty="0" smtClean="0">
                          <a:latin typeface="+mn-lt"/>
                          <a:ea typeface="Microsoft JhengHei" panose="020B0604030504040204" pitchFamily="34" charset="-120"/>
                        </a:rPr>
                        <a:t>Worship in Praise</a:t>
                      </a:r>
                      <a:endParaRPr lang="en-US" sz="2400" dirty="0">
                        <a:latin typeface="+mn-lt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</a:tr>
              <a:tr h="86168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  <a:ea typeface="Microsoft JhengHei" panose="020B0604030504040204" pitchFamily="34" charset="-120"/>
                        </a:rPr>
                        <a:t>9:00-10:00</a:t>
                      </a:r>
                      <a:endParaRPr lang="en-US" sz="2400" dirty="0">
                        <a:latin typeface="+mn-lt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+mn-lt"/>
                          <a:ea typeface="Microsoft JhengHei" panose="020B0604030504040204" pitchFamily="34" charset="-120"/>
                        </a:rPr>
                        <a:t>個人祈禱 </a:t>
                      </a:r>
                      <a:r>
                        <a:rPr lang="en-US" altLang="zh-TW" sz="2400" dirty="0" smtClean="0">
                          <a:latin typeface="+mn-lt"/>
                          <a:ea typeface="Microsoft JhengHei" panose="020B0604030504040204" pitchFamily="34" charset="-120"/>
                        </a:rPr>
                        <a:t>Individual Prayers</a:t>
                      </a:r>
                    </a:p>
                    <a:p>
                      <a:r>
                        <a:rPr lang="zh-TW" altLang="en-US" sz="2400" dirty="0" smtClean="0">
                          <a:solidFill>
                            <a:srgbClr val="0070C0"/>
                          </a:solidFill>
                          <a:latin typeface="+mn-lt"/>
                          <a:ea typeface="Microsoft JhengHei" panose="020B0604030504040204" pitchFamily="34" charset="-120"/>
                        </a:rPr>
                        <a:t>在基督裡祈禱 </a:t>
                      </a:r>
                      <a:r>
                        <a:rPr lang="en-US" sz="2400" dirty="0" smtClean="0">
                          <a:solidFill>
                            <a:srgbClr val="0070C0"/>
                          </a:solidFill>
                          <a:latin typeface="+mn-lt"/>
                          <a:ea typeface="Microsoft JhengHei" panose="020B0604030504040204" pitchFamily="34" charset="-120"/>
                        </a:rPr>
                        <a:t>Pray in C.H.R.I.S.T.</a:t>
                      </a:r>
                      <a:endParaRPr lang="en-US" sz="2400" dirty="0">
                        <a:solidFill>
                          <a:srgbClr val="0070C0"/>
                        </a:solidFill>
                        <a:latin typeface="+mn-lt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</a:tr>
              <a:tr h="861685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  <a:ea typeface="Microsoft JhengHei" panose="020B0604030504040204" pitchFamily="34" charset="-120"/>
                        </a:rPr>
                        <a:t>10:00-11:30</a:t>
                      </a:r>
                      <a:endParaRPr lang="en-US" sz="2400" dirty="0">
                        <a:latin typeface="+mn-lt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+mn-lt"/>
                          <a:ea typeface="Microsoft JhengHei" panose="020B0604030504040204" pitchFamily="34" charset="-120"/>
                        </a:rPr>
                        <a:t>團體祈禱 </a:t>
                      </a:r>
                      <a:r>
                        <a:rPr lang="en-US" altLang="zh-TW" sz="2400" dirty="0" smtClean="0">
                          <a:latin typeface="+mn-lt"/>
                          <a:ea typeface="Microsoft JhengHei" panose="020B0604030504040204" pitchFamily="34" charset="-120"/>
                        </a:rPr>
                        <a:t>Group Prayers</a:t>
                      </a:r>
                    </a:p>
                    <a:p>
                      <a:r>
                        <a:rPr lang="zh-TW" altLang="en-US" sz="2400" dirty="0" smtClean="0">
                          <a:solidFill>
                            <a:srgbClr val="0070C0"/>
                          </a:solidFill>
                          <a:latin typeface="+mn-lt"/>
                          <a:ea typeface="Microsoft JhengHei" panose="020B0604030504040204" pitchFamily="34" charset="-120"/>
                        </a:rPr>
                        <a:t>藉著主禱文祈禱 </a:t>
                      </a:r>
                      <a:r>
                        <a:rPr lang="en-US" altLang="zh-TW" sz="2400" dirty="0" smtClean="0">
                          <a:solidFill>
                            <a:srgbClr val="0070C0"/>
                          </a:solidFill>
                          <a:latin typeface="+mn-lt"/>
                          <a:ea typeface="Microsoft JhengHei" panose="020B0604030504040204" pitchFamily="34" charset="-120"/>
                        </a:rPr>
                        <a:t>Pray through the Lord’s Prayer</a:t>
                      </a:r>
                      <a:endParaRPr lang="en-US" sz="2400" dirty="0">
                        <a:solidFill>
                          <a:srgbClr val="0070C0"/>
                        </a:solidFill>
                        <a:latin typeface="+mn-lt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</a:tr>
              <a:tr h="1125259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+mn-lt"/>
                          <a:ea typeface="Microsoft JhengHei" panose="020B0604030504040204" pitchFamily="34" charset="-120"/>
                        </a:rPr>
                        <a:t>11:30-12:00</a:t>
                      </a:r>
                      <a:endParaRPr lang="en-US" sz="2400" dirty="0">
                        <a:latin typeface="+mn-lt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400" dirty="0" smtClean="0">
                          <a:latin typeface="+mn-lt"/>
                          <a:ea typeface="Microsoft JhengHei" panose="020B0604030504040204" pitchFamily="34" charset="-120"/>
                        </a:rPr>
                        <a:t>在頌榮中敬拜 </a:t>
                      </a:r>
                      <a:r>
                        <a:rPr lang="en-US" altLang="zh-TW" sz="2400" dirty="0" smtClean="0">
                          <a:latin typeface="+mn-lt"/>
                          <a:ea typeface="Microsoft JhengHei" panose="020B0604030504040204" pitchFamily="34" charset="-120"/>
                        </a:rPr>
                        <a:t>Worship in</a:t>
                      </a:r>
                      <a:r>
                        <a:rPr lang="en-US" altLang="zh-TW" sz="2400" baseline="0" dirty="0" smtClean="0">
                          <a:latin typeface="+mn-lt"/>
                          <a:ea typeface="Microsoft JhengHei" panose="020B0604030504040204" pitchFamily="34" charset="-120"/>
                        </a:rPr>
                        <a:t> Doxology</a:t>
                      </a:r>
                    </a:p>
                    <a:p>
                      <a:r>
                        <a:rPr lang="zh-TW" altLang="en-US" sz="2400" baseline="0" dirty="0" smtClean="0">
                          <a:solidFill>
                            <a:srgbClr val="0070C0"/>
                          </a:solidFill>
                          <a:latin typeface="+mn-lt"/>
                          <a:ea typeface="Microsoft JhengHei" panose="020B0604030504040204" pitchFamily="34" charset="-120"/>
                        </a:rPr>
                        <a:t>因為國度權柄榮耀全是你的直到永遠，阿們。</a:t>
                      </a:r>
                      <a:endParaRPr lang="en-US" altLang="zh-TW" sz="2400" baseline="0" dirty="0" smtClean="0">
                        <a:solidFill>
                          <a:srgbClr val="0070C0"/>
                        </a:solidFill>
                        <a:latin typeface="+mn-lt"/>
                        <a:ea typeface="Microsoft JhengHei" panose="020B0604030504040204" pitchFamily="34" charset="-120"/>
                      </a:endParaRPr>
                    </a:p>
                    <a:p>
                      <a:r>
                        <a:rPr lang="en-US" altLang="zh-TW" sz="2000" baseline="0" dirty="0" smtClean="0">
                          <a:solidFill>
                            <a:srgbClr val="0070C0"/>
                          </a:solidFill>
                          <a:latin typeface="+mn-lt"/>
                          <a:ea typeface="Microsoft JhengHei" panose="020B0604030504040204" pitchFamily="34" charset="-120"/>
                        </a:rPr>
                        <a:t>For thine is the kingdom and power and glory forever, amen.</a:t>
                      </a:r>
                      <a:endParaRPr lang="en-US" sz="2000" dirty="0">
                        <a:solidFill>
                          <a:srgbClr val="0070C0"/>
                        </a:solidFill>
                        <a:latin typeface="+mn-lt"/>
                        <a:ea typeface="Microsoft JhengHei" panose="020B0604030504040204" pitchFamily="34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347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0"/>
            <a:ext cx="8001000" cy="97155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02" name="Picture 6" descr="Image result for pray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4775"/>
            <a:ext cx="765750" cy="76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-76200" y="971550"/>
            <a:ext cx="9220200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95400" y="193387"/>
            <a:ext cx="6016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在基督裡祈禱 </a:t>
            </a:r>
            <a:r>
              <a:rPr lang="en-US" altLang="zh-TW" sz="32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Pray in C.H.R.I.S.T.</a:t>
            </a:r>
            <a:endParaRPr lang="en-US" sz="3200" dirty="0">
              <a:solidFill>
                <a:schemeClr val="bg1"/>
              </a:solidFill>
              <a:ea typeface="Microsoft JhengHei" panose="020B0604030504040204" pitchFamily="34" charset="-12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1276350"/>
            <a:ext cx="8915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rgbClr val="00B050"/>
                </a:solidFill>
                <a:ea typeface="Microsoft JhengHei" panose="020B0604030504040204" pitchFamily="34" charset="-120"/>
              </a:rPr>
              <a:t>Individual Prayers</a:t>
            </a:r>
            <a:r>
              <a:rPr lang="en-US" sz="2400" dirty="0" smtClean="0">
                <a:solidFill>
                  <a:srgbClr val="00B050"/>
                </a:solidFill>
                <a:ea typeface="Microsoft JhengHei" panose="020B0604030504040204" pitchFamily="34" charset="-120"/>
              </a:rPr>
              <a:t>: Spend 10 minutes on </a:t>
            </a:r>
            <a:r>
              <a:rPr lang="en-US" sz="2400" dirty="0">
                <a:solidFill>
                  <a:srgbClr val="00B050"/>
                </a:solidFill>
                <a:ea typeface="Microsoft JhengHei" panose="020B0604030504040204" pitchFamily="34" charset="-120"/>
              </a:rPr>
              <a:t>e</a:t>
            </a:r>
            <a:r>
              <a:rPr lang="en-US" sz="2400" dirty="0" smtClean="0">
                <a:solidFill>
                  <a:srgbClr val="00B050"/>
                </a:solidFill>
                <a:ea typeface="Microsoft JhengHei" panose="020B0604030504040204" pitchFamily="34" charset="-120"/>
              </a:rPr>
              <a:t>ach category.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400" b="1" u="sng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C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hurch</a:t>
            </a:r>
            <a:r>
              <a:rPr lang="en-US" sz="2400" dirty="0" smtClean="0">
                <a:ea typeface="Microsoft JhengHei" panose="020B0604030504040204" pitchFamily="34" charset="-120"/>
              </a:rPr>
              <a:t> </a:t>
            </a:r>
            <a:r>
              <a:rPr lang="zh-TW" altLang="en-US" sz="2400" dirty="0" smtClean="0">
                <a:ea typeface="Microsoft JhengHei" panose="020B0604030504040204" pitchFamily="34" charset="-120"/>
              </a:rPr>
              <a:t>為教會祈禱 </a:t>
            </a:r>
            <a:r>
              <a:rPr lang="en-US" altLang="zh-TW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Servants, Saints, Services. Ministers, Members, Ministries.</a:t>
            </a:r>
            <a:endParaRPr lang="en-US" dirty="0" smtClean="0">
              <a:solidFill>
                <a:srgbClr val="0070C0"/>
              </a:solidFill>
              <a:ea typeface="Microsoft JhengHei" panose="020B0604030504040204" pitchFamily="34" charset="-120"/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400" b="1" u="sng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H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ome</a:t>
            </a:r>
            <a:r>
              <a:rPr lang="en-US" sz="2400" dirty="0" smtClean="0">
                <a:ea typeface="Microsoft JhengHei" panose="020B0604030504040204" pitchFamily="34" charset="-120"/>
              </a:rPr>
              <a:t> </a:t>
            </a:r>
            <a:r>
              <a:rPr lang="zh-TW" altLang="en-US" sz="2400" dirty="0" smtClean="0">
                <a:ea typeface="Microsoft JhengHei" panose="020B0604030504040204" pitchFamily="34" charset="-120"/>
              </a:rPr>
              <a:t>為家庭祈禱 </a:t>
            </a:r>
            <a:r>
              <a:rPr lang="en-US" altLang="zh-TW" sz="20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Family. Family. Family.</a:t>
            </a:r>
            <a:endParaRPr lang="en-US" sz="2000" dirty="0" smtClean="0">
              <a:solidFill>
                <a:srgbClr val="0070C0"/>
              </a:solidFill>
              <a:ea typeface="Microsoft JhengHei" panose="020B0604030504040204" pitchFamily="34" charset="-120"/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400" b="1" u="sng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R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elations</a:t>
            </a:r>
            <a:r>
              <a:rPr lang="en-US" sz="2400" dirty="0" smtClean="0">
                <a:ea typeface="Microsoft JhengHei" panose="020B0604030504040204" pitchFamily="34" charset="-120"/>
              </a:rPr>
              <a:t> </a:t>
            </a:r>
            <a:r>
              <a:rPr lang="zh-TW" altLang="en-US" sz="2400" dirty="0" smtClean="0">
                <a:ea typeface="Microsoft JhengHei" panose="020B0604030504040204" pitchFamily="34" charset="-120"/>
              </a:rPr>
              <a:t>為人際關係祈禱</a:t>
            </a:r>
            <a:r>
              <a:rPr lang="zh-TW" altLang="en-US" sz="2000" dirty="0" smtClean="0">
                <a:ea typeface="Microsoft JhengHei" panose="020B0604030504040204" pitchFamily="34" charset="-120"/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Relationship to enjoy, maintain, build or mend.</a:t>
            </a:r>
            <a:endParaRPr lang="en-US" sz="2400" dirty="0" smtClean="0">
              <a:solidFill>
                <a:srgbClr val="0070C0"/>
              </a:solidFill>
              <a:ea typeface="Microsoft JhengHei" panose="020B0604030504040204" pitchFamily="34" charset="-120"/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400" b="1" u="sng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I</a:t>
            </a:r>
            <a:r>
              <a:rPr lang="zh-TW" altLang="en-US" sz="2400" b="1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 </a:t>
            </a:r>
            <a:r>
              <a:rPr lang="zh-TW" altLang="en-US" sz="2400" dirty="0" smtClean="0">
                <a:ea typeface="Microsoft JhengHei" panose="020B0604030504040204" pitchFamily="34" charset="-120"/>
              </a:rPr>
              <a:t>為自己祈禱</a:t>
            </a:r>
            <a:r>
              <a:rPr lang="zh-TW" altLang="en-US" sz="2000" dirty="0" smtClean="0">
                <a:ea typeface="Microsoft JhengHei" panose="020B0604030504040204" pitchFamily="34" charset="-120"/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Your </a:t>
            </a:r>
            <a:r>
              <a:rPr lang="en-US" altLang="zh-TW" sz="2000" i="1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shalom</a:t>
            </a:r>
            <a:r>
              <a:rPr lang="en-US" altLang="zh-TW" sz="20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 (well-being). Your effectiveness in God’s kingdom.</a:t>
            </a:r>
            <a:endParaRPr lang="en-US" sz="2400" dirty="0" smtClean="0">
              <a:solidFill>
                <a:srgbClr val="0070C0"/>
              </a:solidFill>
              <a:ea typeface="Microsoft JhengHei" panose="020B0604030504040204" pitchFamily="34" charset="-120"/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400" b="1" u="sng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S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alvation</a:t>
            </a:r>
            <a:r>
              <a:rPr lang="zh-TW" altLang="en-US" sz="2400" dirty="0" smtClean="0">
                <a:ea typeface="Microsoft JhengHei" panose="020B0604030504040204" pitchFamily="34" charset="-120"/>
              </a:rPr>
              <a:t> 為他人的得救祈禱</a:t>
            </a:r>
            <a:r>
              <a:rPr lang="zh-TW" altLang="en-US" sz="2000" dirty="0">
                <a:ea typeface="Microsoft JhengHei" panose="020B0604030504040204" pitchFamily="34" charset="-120"/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Salvation for the people you know/care.</a:t>
            </a:r>
            <a:endParaRPr lang="en-US" sz="2400" dirty="0" smtClean="0">
              <a:solidFill>
                <a:srgbClr val="0070C0"/>
              </a:solidFill>
              <a:ea typeface="Microsoft JhengHei" panose="020B0604030504040204" pitchFamily="34" charset="-120"/>
            </a:endParaRP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en-US" sz="2400" b="1" u="sng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T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hanksgiving</a:t>
            </a:r>
            <a:r>
              <a:rPr lang="zh-TW" altLang="en-US" sz="2400" dirty="0" smtClean="0">
                <a:ea typeface="Microsoft JhengHei" panose="020B0604030504040204" pitchFamily="34" charset="-120"/>
              </a:rPr>
              <a:t> 數算恩典</a:t>
            </a:r>
            <a:r>
              <a:rPr lang="en-US" altLang="zh-TW" sz="2400" dirty="0" smtClean="0">
                <a:ea typeface="Microsoft JhengHei" panose="020B0604030504040204" pitchFamily="34" charset="-120"/>
              </a:rPr>
              <a:t>, </a:t>
            </a:r>
            <a:r>
              <a:rPr lang="zh-TW" altLang="en-US" sz="2400" dirty="0" smtClean="0">
                <a:ea typeface="Microsoft JhengHei" panose="020B0604030504040204" pitchFamily="34" charset="-120"/>
              </a:rPr>
              <a:t>獻上感恩 </a:t>
            </a:r>
            <a:r>
              <a:rPr lang="en-US" altLang="zh-TW" sz="20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Count your blessings and thank Him.</a:t>
            </a:r>
            <a:endParaRPr lang="en-US" sz="2400" dirty="0">
              <a:solidFill>
                <a:srgbClr val="0070C0"/>
              </a:solidFill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7181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0"/>
            <a:ext cx="8001000" cy="97155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02" name="Picture 6" descr="Image result for pray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4775"/>
            <a:ext cx="765750" cy="76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-76200" y="971550"/>
            <a:ext cx="9220200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170709" y="193387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你們禱告的時候，要說 </a:t>
            </a:r>
            <a:r>
              <a:rPr lang="en-US" altLang="zh-TW" sz="32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When you </a:t>
            </a:r>
            <a:r>
              <a:rPr lang="en-US" altLang="zh-TW" sz="3200" dirty="0">
                <a:solidFill>
                  <a:schemeClr val="bg1"/>
                </a:solidFill>
                <a:ea typeface="Microsoft JhengHei" panose="020B0604030504040204" pitchFamily="34" charset="-120"/>
              </a:rPr>
              <a:t>p</a:t>
            </a:r>
            <a:r>
              <a:rPr lang="en-US" altLang="zh-TW" sz="32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ray, say…</a:t>
            </a:r>
            <a:endParaRPr lang="en-US" sz="3200" dirty="0">
              <a:solidFill>
                <a:schemeClr val="bg1"/>
              </a:solidFill>
              <a:ea typeface="Microsoft JhengHei" panose="020B0604030504040204" pitchFamily="34" charset="-12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1282" y="1276350"/>
            <a:ext cx="8763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u="sng" dirty="0" smtClean="0">
                <a:ea typeface="Microsoft JhengHei" panose="020B0604030504040204" pitchFamily="34" charset="-120"/>
              </a:rPr>
              <a:t>路 </a:t>
            </a:r>
            <a:r>
              <a:rPr lang="en-US" altLang="zh-TW" sz="2400" b="1" u="sng" dirty="0" smtClean="0">
                <a:ea typeface="Microsoft JhengHei" panose="020B0604030504040204" pitchFamily="34" charset="-120"/>
              </a:rPr>
              <a:t>Luke 11:1-2</a:t>
            </a:r>
          </a:p>
          <a:p>
            <a:pPr>
              <a:spcBef>
                <a:spcPts val="600"/>
              </a:spcBef>
            </a:pPr>
            <a:r>
              <a:rPr lang="zh-TW" altLang="en-US" sz="2000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耶</a:t>
            </a:r>
            <a:r>
              <a:rPr lang="zh-TW" altLang="en-US" sz="2000" dirty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穌在一個地方禱告；禱告完了，有個門徒對他說：「求主教導我們禱告，像約翰教導他的門徒</a:t>
            </a:r>
            <a:r>
              <a:rPr lang="zh-TW" altLang="en-US" sz="2000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。」耶</a:t>
            </a:r>
            <a:r>
              <a:rPr lang="zh-TW" altLang="en-US" sz="2000" dirty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穌說：「你們禱告的時候，要</a:t>
            </a:r>
            <a:r>
              <a:rPr lang="zh-TW" altLang="en-US" sz="2000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說</a:t>
            </a:r>
            <a:r>
              <a:rPr lang="en-US" altLang="zh-TW" sz="2000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…</a:t>
            </a:r>
          </a:p>
          <a:p>
            <a:r>
              <a:rPr lang="en-US" altLang="zh-TW" sz="20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One </a:t>
            </a:r>
            <a:r>
              <a:rPr lang="en-US" altLang="zh-TW" sz="2000" dirty="0">
                <a:solidFill>
                  <a:srgbClr val="0070C0"/>
                </a:solidFill>
                <a:ea typeface="Microsoft JhengHei" panose="020B0604030504040204" pitchFamily="34" charset="-120"/>
              </a:rPr>
              <a:t>day Jesus was praying in a certain place. When he finished, one of his disciples said to him, “Lord, teach us to pray, just as John taught his disciples</a:t>
            </a:r>
            <a:r>
              <a:rPr lang="en-US" altLang="zh-TW" sz="20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.”</a:t>
            </a:r>
            <a:r>
              <a:rPr lang="zh-TW" altLang="en-US" sz="20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He </a:t>
            </a:r>
            <a:r>
              <a:rPr lang="en-US" altLang="zh-TW" sz="2000" dirty="0">
                <a:solidFill>
                  <a:srgbClr val="0070C0"/>
                </a:solidFill>
                <a:ea typeface="Microsoft JhengHei" panose="020B0604030504040204" pitchFamily="34" charset="-120"/>
              </a:rPr>
              <a:t>said to them, “When you pray, </a:t>
            </a:r>
            <a:r>
              <a:rPr lang="en-US" altLang="zh-TW" sz="20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say…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zh-TW" altLang="en-US" sz="2400" dirty="0" smtClean="0">
                <a:ea typeface="Microsoft JhengHei" panose="020B0604030504040204" pitchFamily="34" charset="-120"/>
              </a:rPr>
              <a:t>這是門徒的禱告 </a:t>
            </a:r>
            <a:r>
              <a:rPr lang="en-US" sz="2400" dirty="0" smtClean="0">
                <a:ea typeface="Microsoft JhengHei" panose="020B0604030504040204" pitchFamily="34" charset="-120"/>
              </a:rPr>
              <a:t>It’s a Disciples’ Prayer 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zh-TW" altLang="en-US" sz="2400" dirty="0" smtClean="0">
                <a:ea typeface="Microsoft JhengHei" panose="020B0604030504040204" pitchFamily="34" charset="-120"/>
              </a:rPr>
              <a:t>這是團體的禱告 </a:t>
            </a:r>
            <a:r>
              <a:rPr lang="en-US" sz="2400" dirty="0" smtClean="0">
                <a:ea typeface="Microsoft JhengHei" panose="020B0604030504040204" pitchFamily="34" charset="-120"/>
              </a:rPr>
              <a:t>It’s a Community </a:t>
            </a:r>
            <a:r>
              <a:rPr lang="en-US" sz="2400" dirty="0">
                <a:ea typeface="Microsoft JhengHei" panose="020B0604030504040204" pitchFamily="34" charset="-120"/>
              </a:rPr>
              <a:t>P</a:t>
            </a:r>
            <a:r>
              <a:rPr lang="en-US" sz="2400" dirty="0" smtClean="0">
                <a:ea typeface="Microsoft JhengHei" panose="020B0604030504040204" pitchFamily="34" charset="-120"/>
              </a:rPr>
              <a:t>rayer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zh-TW" altLang="en-US" sz="2400" dirty="0" smtClean="0">
                <a:ea typeface="Microsoft JhengHei" panose="020B0604030504040204" pitchFamily="34" charset="-120"/>
              </a:rPr>
              <a:t>這是典型的禱告 </a:t>
            </a:r>
            <a:r>
              <a:rPr lang="en-US" sz="2400" dirty="0" smtClean="0">
                <a:ea typeface="Microsoft JhengHei" panose="020B0604030504040204" pitchFamily="34" charset="-120"/>
              </a:rPr>
              <a:t>It’s a Pattern </a:t>
            </a:r>
            <a:r>
              <a:rPr lang="en-US" sz="2400" dirty="0">
                <a:ea typeface="Microsoft JhengHei" panose="020B0604030504040204" pitchFamily="34" charset="-120"/>
              </a:rPr>
              <a:t>P</a:t>
            </a:r>
            <a:r>
              <a:rPr lang="en-US" sz="2400" dirty="0" smtClean="0">
                <a:ea typeface="Microsoft JhengHei" panose="020B0604030504040204" pitchFamily="34" charset="-120"/>
              </a:rPr>
              <a:t>rayer</a:t>
            </a:r>
            <a:endParaRPr lang="en-US" sz="2400" dirty="0"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2463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0"/>
            <a:ext cx="8001000" cy="97155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02" name="Picture 6" descr="Image result for pray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4775"/>
            <a:ext cx="765750" cy="76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-76200" y="971550"/>
            <a:ext cx="9220200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447800" y="192230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chemeClr val="bg1"/>
                </a:solidFill>
                <a:ea typeface="Microsoft JhengHei" panose="020B0604030504040204" pitchFamily="34" charset="-120"/>
              </a:rPr>
              <a:t>如何禱</a:t>
            </a:r>
            <a:r>
              <a:rPr lang="zh-TW" altLang="en-US" sz="32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告 </a:t>
            </a:r>
            <a:r>
              <a:rPr lang="en-US" altLang="zh-TW" sz="32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How to Pray</a:t>
            </a:r>
            <a:endParaRPr lang="en-US" sz="3200" dirty="0">
              <a:solidFill>
                <a:schemeClr val="bg1"/>
              </a:solidFill>
              <a:ea typeface="Microsoft JhengHei" panose="020B0604030504040204" pitchFamily="34" charset="-12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122325"/>
            <a:ext cx="87630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u="sng" dirty="0">
                <a:ea typeface="Microsoft JhengHei" panose="020B0604030504040204" pitchFamily="34" charset="-120"/>
              </a:rPr>
              <a:t>太</a:t>
            </a:r>
            <a:r>
              <a:rPr lang="zh-TW" altLang="en-US" sz="2000" b="1" u="sng" dirty="0" smtClean="0">
                <a:ea typeface="Microsoft JhengHei" panose="020B0604030504040204" pitchFamily="34" charset="-120"/>
              </a:rPr>
              <a:t> </a:t>
            </a:r>
            <a:r>
              <a:rPr lang="en-US" altLang="zh-TW" sz="2000" b="1" u="sng" dirty="0" smtClean="0">
                <a:ea typeface="Microsoft JhengHei" panose="020B0604030504040204" pitchFamily="34" charset="-120"/>
              </a:rPr>
              <a:t>Matt. 6:9-13</a:t>
            </a:r>
          </a:p>
          <a:p>
            <a:r>
              <a:rPr lang="zh-TW" altLang="en-US" sz="2000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起首的稱呼</a:t>
            </a:r>
            <a:r>
              <a:rPr lang="zh-TW" altLang="en-US" sz="20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Opening address:</a:t>
            </a:r>
          </a:p>
          <a:p>
            <a:r>
              <a:rPr lang="zh-TW" altLang="en-US" sz="2000" dirty="0">
                <a:solidFill>
                  <a:srgbClr val="0070C0"/>
                </a:solidFill>
                <a:ea typeface="Microsoft JhengHei" panose="020B0604030504040204" pitchFamily="34" charset="-120"/>
              </a:rPr>
              <a:t>　</a:t>
            </a:r>
            <a:r>
              <a:rPr lang="zh-TW" altLang="en-US" i="1" dirty="0" smtClean="0">
                <a:ea typeface="Microsoft JhengHei" panose="020B0604030504040204" pitchFamily="34" charset="-120"/>
              </a:rPr>
              <a:t>我們在天上的父 </a:t>
            </a:r>
            <a:r>
              <a:rPr lang="en-US" altLang="zh-TW" i="1" dirty="0" smtClean="0">
                <a:ea typeface="Microsoft JhengHei" panose="020B0604030504040204" pitchFamily="34" charset="-120"/>
              </a:rPr>
              <a:t>Our Father in heaven</a:t>
            </a:r>
          </a:p>
          <a:p>
            <a:r>
              <a:rPr lang="zh-TW" altLang="en-US" sz="2000" dirty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關</a:t>
            </a:r>
            <a:r>
              <a:rPr lang="zh-TW" altLang="en-US" sz="2000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乎敬拜神的三件事</a:t>
            </a:r>
            <a:r>
              <a:rPr lang="zh-TW" altLang="en-US" sz="20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Three clauses about God and </a:t>
            </a:r>
            <a:r>
              <a:rPr lang="en-US" altLang="zh-TW" sz="2000" dirty="0">
                <a:solidFill>
                  <a:srgbClr val="0070C0"/>
                </a:solidFill>
                <a:ea typeface="Microsoft JhengHei" panose="020B0604030504040204" pitchFamily="34" charset="-120"/>
              </a:rPr>
              <a:t>H</a:t>
            </a:r>
            <a:r>
              <a:rPr lang="en-US" altLang="zh-TW" sz="20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is Worship:</a:t>
            </a:r>
          </a:p>
          <a:p>
            <a:pPr marL="342900" indent="-342900">
              <a:buFont typeface="+mj-lt"/>
              <a:buAutoNum type="arabicPeriod"/>
            </a:pPr>
            <a:r>
              <a:rPr lang="zh-TW" altLang="en-US" i="1" dirty="0" smtClean="0">
                <a:ea typeface="Microsoft JhengHei" panose="020B0604030504040204" pitchFamily="34" charset="-120"/>
              </a:rPr>
              <a:t>願人都尊你的名為聖  </a:t>
            </a:r>
            <a:r>
              <a:rPr lang="en-US" altLang="zh-TW" i="1" dirty="0" smtClean="0">
                <a:ea typeface="Microsoft JhengHei" panose="020B0604030504040204" pitchFamily="34" charset="-120"/>
              </a:rPr>
              <a:t>Hallowed be your name,</a:t>
            </a:r>
          </a:p>
          <a:p>
            <a:pPr marL="342900" indent="-342900">
              <a:buFont typeface="+mj-lt"/>
              <a:buAutoNum type="arabicPeriod"/>
            </a:pPr>
            <a:r>
              <a:rPr lang="zh-TW" altLang="en-US" i="1" dirty="0" smtClean="0">
                <a:ea typeface="Microsoft JhengHei" panose="020B0604030504040204" pitchFamily="34" charset="-120"/>
              </a:rPr>
              <a:t>願你的國降臨 </a:t>
            </a:r>
            <a:r>
              <a:rPr lang="en-US" altLang="zh-TW" i="1" dirty="0" smtClean="0">
                <a:ea typeface="Microsoft JhengHei" panose="020B0604030504040204" pitchFamily="34" charset="-120"/>
              </a:rPr>
              <a:t>your kingdom come,</a:t>
            </a:r>
          </a:p>
          <a:p>
            <a:pPr marL="342900" indent="-342900">
              <a:buFont typeface="+mj-lt"/>
              <a:buAutoNum type="arabicPeriod"/>
            </a:pPr>
            <a:r>
              <a:rPr lang="zh-TW" altLang="en-US" i="1" dirty="0" smtClean="0">
                <a:ea typeface="Microsoft JhengHei" panose="020B0604030504040204" pitchFamily="34" charset="-120"/>
              </a:rPr>
              <a:t>願你的旨意行在地上如同行在天上 </a:t>
            </a:r>
            <a:r>
              <a:rPr lang="en-US" altLang="zh-TW" i="1" dirty="0" smtClean="0">
                <a:ea typeface="Microsoft JhengHei" panose="020B0604030504040204" pitchFamily="34" charset="-120"/>
              </a:rPr>
              <a:t>your will be done on earth as it is in heaven;</a:t>
            </a:r>
            <a:r>
              <a:rPr lang="en-US" altLang="zh-TW" i="1" dirty="0">
                <a:ea typeface="Microsoft JhengHei" panose="020B0604030504040204" pitchFamily="34" charset="-120"/>
              </a:rPr>
              <a:t>	</a:t>
            </a:r>
            <a:endParaRPr lang="en-US" altLang="zh-TW" i="1" dirty="0" smtClean="0">
              <a:ea typeface="Microsoft JhengHei" panose="020B0604030504040204" pitchFamily="34" charset="-120"/>
            </a:endParaRPr>
          </a:p>
          <a:p>
            <a:r>
              <a:rPr lang="zh-TW" altLang="en-US" sz="2000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關乎我們需要的三個祈求</a:t>
            </a:r>
            <a:r>
              <a:rPr lang="zh-TW" altLang="en-US" sz="20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 </a:t>
            </a:r>
            <a:r>
              <a:rPr lang="en-US" altLang="zh-TW" sz="20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Three petitions for our own needs: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zh-TW" altLang="en-US" i="1" dirty="0" smtClean="0">
                <a:ea typeface="Microsoft JhengHei" panose="020B0604030504040204" pitchFamily="34" charset="-120"/>
              </a:rPr>
              <a:t>我們日用的飲食今日賜給我們 </a:t>
            </a:r>
            <a:r>
              <a:rPr lang="en-US" altLang="zh-TW" i="1" dirty="0" smtClean="0">
                <a:ea typeface="Microsoft JhengHei" panose="020B0604030504040204" pitchFamily="34" charset="-120"/>
              </a:rPr>
              <a:t>give us today our daily bread,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zh-TW" altLang="en-US" i="1" dirty="0" smtClean="0">
                <a:ea typeface="Microsoft JhengHei" panose="020B0604030504040204" pitchFamily="34" charset="-120"/>
              </a:rPr>
              <a:t>免我們的債如同我們免了人的債 </a:t>
            </a:r>
            <a:r>
              <a:rPr lang="en-US" altLang="zh-TW" i="1" dirty="0" smtClean="0">
                <a:ea typeface="Microsoft JhengHei" panose="020B0604030504040204" pitchFamily="34" charset="-120"/>
              </a:rPr>
              <a:t>and forgive us our debts as we have already forgiven      our debtors,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zh-TW" altLang="en-US" i="1" dirty="0" smtClean="0">
                <a:ea typeface="Microsoft JhengHei" panose="020B0604030504040204" pitchFamily="34" charset="-120"/>
              </a:rPr>
              <a:t>不叫我們遇見試探救我們脫離兇惡 </a:t>
            </a:r>
            <a:r>
              <a:rPr lang="en-US" altLang="zh-TW" i="1" dirty="0" smtClean="0">
                <a:ea typeface="Microsoft JhengHei" panose="020B0604030504040204" pitchFamily="34" charset="-120"/>
              </a:rPr>
              <a:t>and lead us not into temptations but deliver us from the evil one.</a:t>
            </a:r>
          </a:p>
        </p:txBody>
      </p:sp>
    </p:spTree>
    <p:extLst>
      <p:ext uri="{BB962C8B-B14F-4D97-AF65-F5344CB8AC3E}">
        <p14:creationId xmlns:p14="http://schemas.microsoft.com/office/powerpoint/2010/main" val="225516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0"/>
            <a:ext cx="8001000" cy="97155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02" name="Picture 6" descr="Image result for pray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4775"/>
            <a:ext cx="765750" cy="76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-76200" y="971550"/>
            <a:ext cx="9220200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447800" y="192230"/>
            <a:ext cx="746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solidFill>
                  <a:schemeClr val="bg1"/>
                </a:solidFill>
                <a:ea typeface="Microsoft JhengHei" panose="020B0604030504040204" pitchFamily="34" charset="-120"/>
              </a:rPr>
              <a:t>我們</a:t>
            </a:r>
            <a:r>
              <a:rPr lang="zh-TW" altLang="en-US" sz="32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禱告的對象 </a:t>
            </a:r>
            <a:r>
              <a:rPr lang="en-US" altLang="zh-TW" sz="32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The person we pray to</a:t>
            </a:r>
            <a:endParaRPr lang="en-US" sz="3200" dirty="0">
              <a:solidFill>
                <a:schemeClr val="bg1"/>
              </a:solidFill>
              <a:ea typeface="Microsoft JhengHei" panose="020B0604030504040204" pitchFamily="34" charset="-12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0886" y="1416337"/>
            <a:ext cx="751262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i="1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我們在天上的父 </a:t>
            </a:r>
            <a:r>
              <a:rPr lang="en-US" altLang="zh-TW" sz="2400" i="1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Our Father in heaven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zh-TW" altLang="en-US" sz="2400" dirty="0" smtClean="0">
                <a:latin typeface="+mj-lt"/>
                <a:ea typeface="Microsoft JhengHei" panose="020B0604030504040204" pitchFamily="34" charset="-120"/>
              </a:rPr>
              <a:t>禱告是特權的接觸：阿爸，父！                                                     </a:t>
            </a:r>
            <a:r>
              <a:rPr lang="en-US" altLang="zh-TW" sz="2400" dirty="0" smtClean="0">
                <a:latin typeface="+mj-lt"/>
                <a:ea typeface="Microsoft JhengHei" panose="020B0604030504040204" pitchFamily="34" charset="-120"/>
              </a:rPr>
              <a:t>It’s a privileged access: Abba, Father!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zh-TW" altLang="en-US" sz="2400" dirty="0" smtClean="0">
                <a:latin typeface="+mj-lt"/>
                <a:ea typeface="Microsoft JhengHei" panose="020B0604030504040204" pitchFamily="34" charset="-120"/>
              </a:rPr>
              <a:t>禱告是共同的接觸：</a:t>
            </a:r>
            <a:r>
              <a:rPr lang="zh-TW" altLang="en-US" sz="2400" b="1" dirty="0" smtClean="0">
                <a:latin typeface="+mj-lt"/>
                <a:ea typeface="Microsoft JhengHei" panose="020B0604030504040204" pitchFamily="34" charset="-120"/>
              </a:rPr>
              <a:t>我們</a:t>
            </a:r>
            <a:r>
              <a:rPr lang="zh-TW" altLang="en-US" sz="2400" dirty="0" smtClean="0">
                <a:latin typeface="+mj-lt"/>
                <a:ea typeface="Microsoft JhengHei" panose="020B0604030504040204" pitchFamily="34" charset="-120"/>
              </a:rPr>
              <a:t>的父                                                  </a:t>
            </a:r>
            <a:r>
              <a:rPr lang="en-US" altLang="zh-TW" sz="2400" dirty="0" smtClean="0">
                <a:latin typeface="+mj-lt"/>
                <a:ea typeface="Microsoft JhengHei" panose="020B0604030504040204" pitchFamily="34" charset="-120"/>
              </a:rPr>
              <a:t>It’s a common access: Our Father</a:t>
            </a:r>
            <a:endParaRPr lang="en-US" altLang="zh-TW" sz="2400" dirty="0" smtClean="0"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076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0"/>
            <a:ext cx="8001000" cy="97155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02" name="Picture 6" descr="Image result for pray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04775"/>
            <a:ext cx="765750" cy="76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-76200" y="971550"/>
            <a:ext cx="9220200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57300" y="22604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solidFill>
                  <a:schemeClr val="bg1"/>
                </a:solidFill>
                <a:ea typeface="Microsoft JhengHei" panose="020B0604030504040204" pitchFamily="34" charset="-120"/>
              </a:rPr>
              <a:t>按</a:t>
            </a:r>
            <a:r>
              <a:rPr lang="zh-TW" altLang="en-US" sz="28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照神的優先次序</a:t>
            </a:r>
            <a:r>
              <a:rPr lang="zh-TW" altLang="en-US" sz="2800" dirty="0">
                <a:solidFill>
                  <a:schemeClr val="bg1"/>
                </a:solidFill>
                <a:ea typeface="Microsoft JhengHei" panose="020B0604030504040204" pitchFamily="34" charset="-120"/>
              </a:rPr>
              <a:t>祈禱</a:t>
            </a:r>
            <a:r>
              <a:rPr lang="zh-TW" altLang="en-US" sz="28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Pray with God’s priorities</a:t>
            </a:r>
            <a:endParaRPr lang="en-US" sz="2800" dirty="0">
              <a:solidFill>
                <a:schemeClr val="bg1"/>
              </a:solidFill>
              <a:ea typeface="Microsoft JhengHei" panose="020B0604030504040204" pitchFamily="34" charset="-12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8459" y="1276350"/>
            <a:ext cx="8404514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zh-TW" altLang="en-US" sz="2400" b="1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神第一優先 </a:t>
            </a:r>
            <a:r>
              <a:rPr lang="en-US" altLang="zh-TW" sz="2400" b="1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God First:</a:t>
            </a:r>
            <a:endParaRPr lang="en-US" altLang="zh-TW" sz="2400" b="1" dirty="0">
              <a:solidFill>
                <a:srgbClr val="0070C0"/>
              </a:solidFill>
              <a:ea typeface="Microsoft JhengHei" panose="020B0604030504040204" pitchFamily="34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i="1" dirty="0">
                <a:ea typeface="Microsoft JhengHei" panose="020B0604030504040204" pitchFamily="34" charset="-120"/>
              </a:rPr>
              <a:t>願人都尊你的名為聖  </a:t>
            </a:r>
            <a:r>
              <a:rPr lang="en-US" altLang="zh-TW" i="1" dirty="0" smtClean="0">
                <a:ea typeface="Microsoft JhengHei" panose="020B0604030504040204" pitchFamily="34" charset="-120"/>
              </a:rPr>
              <a:t>Hallowed </a:t>
            </a:r>
            <a:r>
              <a:rPr lang="en-US" altLang="zh-TW" i="1" dirty="0">
                <a:ea typeface="Microsoft JhengHei" panose="020B0604030504040204" pitchFamily="34" charset="-120"/>
              </a:rPr>
              <a:t>be your name,</a:t>
            </a:r>
          </a:p>
          <a:p>
            <a:pPr marL="342900" indent="-342900">
              <a:buFont typeface="+mj-lt"/>
              <a:buAutoNum type="arabicPeriod"/>
            </a:pPr>
            <a:r>
              <a:rPr lang="zh-TW" altLang="en-US" i="1" dirty="0">
                <a:ea typeface="Microsoft JhengHei" panose="020B0604030504040204" pitchFamily="34" charset="-120"/>
              </a:rPr>
              <a:t>願你的國降臨 </a:t>
            </a:r>
            <a:r>
              <a:rPr lang="en-US" altLang="zh-TW" i="1" dirty="0">
                <a:ea typeface="Microsoft JhengHei" panose="020B0604030504040204" pitchFamily="34" charset="-120"/>
              </a:rPr>
              <a:t>your kingdom come,</a:t>
            </a:r>
          </a:p>
          <a:p>
            <a:pPr marL="342900" indent="-342900">
              <a:buFont typeface="+mj-lt"/>
              <a:buAutoNum type="arabicPeriod"/>
            </a:pPr>
            <a:r>
              <a:rPr lang="zh-TW" altLang="en-US" i="1" dirty="0">
                <a:ea typeface="Microsoft JhengHei" panose="020B0604030504040204" pitchFamily="34" charset="-120"/>
              </a:rPr>
              <a:t>願你的旨意行在地上如同行在天上 </a:t>
            </a:r>
            <a:r>
              <a:rPr lang="en-US" altLang="zh-TW" i="1" dirty="0">
                <a:ea typeface="Microsoft JhengHei" panose="020B0604030504040204" pitchFamily="34" charset="-120"/>
              </a:rPr>
              <a:t>your will be done on earth as it is in heaven</a:t>
            </a:r>
            <a:r>
              <a:rPr lang="en-US" altLang="zh-TW" i="1" dirty="0" smtClean="0">
                <a:ea typeface="Microsoft JhengHei" panose="020B0604030504040204" pitchFamily="34" charset="-120"/>
              </a:rPr>
              <a:t>;</a:t>
            </a:r>
            <a:endParaRPr lang="en-US" altLang="zh-TW" i="1" dirty="0">
              <a:ea typeface="Microsoft JhengHei" panose="020B0604030504040204" pitchFamily="34" charset="-120"/>
            </a:endParaRPr>
          </a:p>
          <a:p>
            <a:pPr>
              <a:spcBef>
                <a:spcPts val="600"/>
              </a:spcBef>
            </a:pPr>
            <a:r>
              <a:rPr lang="zh-TW" altLang="en-US" sz="2400" b="1" dirty="0">
                <a:solidFill>
                  <a:srgbClr val="0070C0"/>
                </a:solidFill>
                <a:ea typeface="Microsoft JhengHei" panose="020B0604030504040204" pitchFamily="34" charset="-120"/>
              </a:rPr>
              <a:t>我們的需</a:t>
            </a:r>
            <a:r>
              <a:rPr lang="zh-TW" altLang="en-US" sz="2400" b="1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要其次 </a:t>
            </a:r>
            <a:r>
              <a:rPr lang="en-US" altLang="zh-TW" sz="2400" b="1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Our needs second:</a:t>
            </a:r>
            <a:endParaRPr lang="en-US" altLang="zh-TW" sz="2400" b="1" dirty="0">
              <a:solidFill>
                <a:srgbClr val="0070C0"/>
              </a:solidFill>
              <a:ea typeface="Microsoft JhengHei" panose="020B0604030504040204" pitchFamily="34" charset="-120"/>
            </a:endParaRPr>
          </a:p>
          <a:p>
            <a:pPr marL="342900" indent="-342900">
              <a:buFont typeface="+mj-lt"/>
              <a:buAutoNum type="arabicPeriod" startAt="4"/>
            </a:pPr>
            <a:r>
              <a:rPr lang="zh-TW" altLang="en-US" i="1" dirty="0">
                <a:ea typeface="Microsoft JhengHei" panose="020B0604030504040204" pitchFamily="34" charset="-120"/>
              </a:rPr>
              <a:t>我們日用的飲食今日賜給我們 </a:t>
            </a:r>
            <a:r>
              <a:rPr lang="en-US" altLang="zh-TW" i="1" dirty="0">
                <a:ea typeface="Microsoft JhengHei" panose="020B0604030504040204" pitchFamily="34" charset="-120"/>
              </a:rPr>
              <a:t>give us today our daily bread,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zh-TW" altLang="en-US" i="1" dirty="0">
                <a:ea typeface="Microsoft JhengHei" panose="020B0604030504040204" pitchFamily="34" charset="-120"/>
              </a:rPr>
              <a:t>免我們的債如同我們免了人的債 </a:t>
            </a:r>
            <a:r>
              <a:rPr lang="en-US" altLang="zh-TW" i="1" dirty="0">
                <a:ea typeface="Microsoft JhengHei" panose="020B0604030504040204" pitchFamily="34" charset="-120"/>
              </a:rPr>
              <a:t>and forgive us our debts as we have already forgiven </a:t>
            </a:r>
            <a:r>
              <a:rPr lang="en-US" altLang="zh-TW" i="1" dirty="0" smtClean="0">
                <a:ea typeface="Microsoft JhengHei" panose="020B0604030504040204" pitchFamily="34" charset="-120"/>
              </a:rPr>
              <a:t>our </a:t>
            </a:r>
            <a:r>
              <a:rPr lang="en-US" altLang="zh-TW" i="1" dirty="0">
                <a:ea typeface="Microsoft JhengHei" panose="020B0604030504040204" pitchFamily="34" charset="-120"/>
              </a:rPr>
              <a:t>debtors,</a:t>
            </a:r>
          </a:p>
          <a:p>
            <a:pPr marL="342900" indent="-342900">
              <a:buFont typeface="+mj-lt"/>
              <a:buAutoNum type="arabicPeriod" startAt="4"/>
            </a:pPr>
            <a:r>
              <a:rPr lang="zh-TW" altLang="en-US" i="1" dirty="0">
                <a:ea typeface="Microsoft JhengHei" panose="020B0604030504040204" pitchFamily="34" charset="-120"/>
              </a:rPr>
              <a:t>不叫我們遇見試探救我們脫離兇惡 </a:t>
            </a:r>
            <a:r>
              <a:rPr lang="en-US" altLang="zh-TW" i="1" dirty="0">
                <a:ea typeface="Microsoft JhengHei" panose="020B0604030504040204" pitchFamily="34" charset="-120"/>
              </a:rPr>
              <a:t>and lead us not into temptations but deliver us from the evil one</a:t>
            </a:r>
            <a:r>
              <a:rPr lang="en-US" altLang="zh-TW" i="1" dirty="0" smtClean="0">
                <a:ea typeface="Microsoft JhengHei" panose="020B0604030504040204" pitchFamily="34" charset="-120"/>
              </a:rPr>
              <a:t>.</a:t>
            </a:r>
            <a:endParaRPr lang="en-US" altLang="zh-TW" sz="2800" dirty="0" smtClean="0"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5475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0"/>
            <a:ext cx="8001000" cy="97155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-76200" y="971550"/>
            <a:ext cx="9220200" cy="0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447800" y="192230"/>
            <a:ext cx="6705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1. </a:t>
            </a:r>
            <a:r>
              <a:rPr lang="zh-TW" altLang="en-US" sz="32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尊榮神</a:t>
            </a:r>
            <a:r>
              <a:rPr lang="zh-TW" altLang="en-US" sz="3200" dirty="0">
                <a:solidFill>
                  <a:schemeClr val="bg1"/>
                </a:solidFill>
                <a:ea typeface="Microsoft JhengHei" panose="020B0604030504040204" pitchFamily="34" charset="-120"/>
              </a:rPr>
              <a:t>的名</a:t>
            </a:r>
            <a:r>
              <a:rPr lang="zh-TW" altLang="en-US" sz="32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 </a:t>
            </a:r>
            <a:r>
              <a:rPr lang="en-US" altLang="zh-TW" sz="32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Honor God’s name</a:t>
            </a:r>
            <a:endParaRPr lang="en-US" sz="3200" dirty="0">
              <a:solidFill>
                <a:schemeClr val="bg1"/>
              </a:solidFill>
              <a:ea typeface="Microsoft JhengHei" panose="020B0604030504040204" pitchFamily="34" charset="-120"/>
            </a:endParaRPr>
          </a:p>
        </p:txBody>
      </p:sp>
      <p:pic>
        <p:nvPicPr>
          <p:cNvPr id="1026" name="Picture 2" descr="Image result for praying hand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195"/>
            <a:ext cx="894463" cy="894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10886" y="1276350"/>
            <a:ext cx="817591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zh-TW" altLang="en-US" sz="2800" i="1" dirty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願人都尊你的名為聖  </a:t>
            </a:r>
            <a:r>
              <a:rPr lang="en-US" altLang="zh-TW" sz="2800" i="1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Hallowed </a:t>
            </a:r>
            <a:r>
              <a:rPr lang="en-US" altLang="zh-TW" sz="2800" i="1" dirty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be your </a:t>
            </a:r>
            <a:r>
              <a:rPr lang="en-US" altLang="zh-TW" sz="2800" i="1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name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zh-TW" altLang="en-US" sz="2400" dirty="0" smtClean="0">
                <a:ea typeface="Microsoft JhengHei" panose="020B0604030504040204" pitchFamily="34" charset="-120"/>
              </a:rPr>
              <a:t>神的名就是「神自己」 </a:t>
            </a:r>
            <a:r>
              <a:rPr lang="en-US" altLang="zh-TW" sz="2400" dirty="0" smtClean="0">
                <a:ea typeface="Microsoft JhengHei" panose="020B0604030504040204" pitchFamily="34" charset="-120"/>
              </a:rPr>
              <a:t>God’s name is “God himself.”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zh-TW" altLang="en-US" sz="2400" dirty="0">
                <a:solidFill>
                  <a:srgbClr val="0070C0"/>
                </a:solidFill>
                <a:ea typeface="Microsoft JhengHei" panose="020B0604030504040204" pitchFamily="34" charset="-120"/>
              </a:rPr>
              <a:t>你</a:t>
            </a:r>
            <a:r>
              <a:rPr lang="zh-TW" altLang="en-US" sz="24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是否在日常生活中提到神（的名）</a:t>
            </a:r>
            <a:r>
              <a:rPr lang="en-US" altLang="zh-TW" sz="24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Do you mention God (his name) in your daily living?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zh-TW" altLang="en-US" sz="2400" dirty="0" smtClean="0">
                <a:ea typeface="Microsoft JhengHei" panose="020B0604030504040204" pitchFamily="34" charset="-120"/>
              </a:rPr>
              <a:t>願我們尊榮神的名 </a:t>
            </a:r>
            <a:r>
              <a:rPr lang="en-US" altLang="zh-TW" sz="2400" dirty="0" smtClean="0">
                <a:ea typeface="Microsoft JhengHei" panose="020B0604030504040204" pitchFamily="34" charset="-120"/>
              </a:rPr>
              <a:t>May we as a church honor God’s name.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zh-TW" altLang="en-US" sz="2400" dirty="0">
                <a:solidFill>
                  <a:srgbClr val="0070C0"/>
                </a:solidFill>
                <a:ea typeface="Microsoft JhengHei" panose="020B0604030504040204" pitchFamily="34" charset="-120"/>
              </a:rPr>
              <a:t>願他</a:t>
            </a:r>
            <a:r>
              <a:rPr lang="zh-TW" altLang="en-US" sz="24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人因我們而尊榮神的名 </a:t>
            </a:r>
            <a:r>
              <a:rPr lang="en-US" altLang="zh-TW" sz="24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May others come to honor God’s name through us. </a:t>
            </a:r>
          </a:p>
        </p:txBody>
      </p:sp>
    </p:spTree>
    <p:extLst>
      <p:ext uri="{BB962C8B-B14F-4D97-AF65-F5344CB8AC3E}">
        <p14:creationId xmlns:p14="http://schemas.microsoft.com/office/powerpoint/2010/main" val="40946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0"/>
            <a:ext cx="8001000" cy="97155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-76200" y="971550"/>
            <a:ext cx="9220200" cy="0"/>
          </a:xfrm>
          <a:prstGeom prst="line">
            <a:avLst/>
          </a:prstGeom>
          <a:ln w="762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447800" y="192230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2. </a:t>
            </a:r>
            <a:r>
              <a:rPr lang="zh-TW" altLang="en-US" sz="32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彰</a:t>
            </a:r>
            <a:r>
              <a:rPr lang="zh-TW" altLang="en-US" sz="3200" dirty="0">
                <a:solidFill>
                  <a:schemeClr val="bg1"/>
                </a:solidFill>
                <a:ea typeface="Microsoft JhengHei" panose="020B0604030504040204" pitchFamily="34" charset="-120"/>
              </a:rPr>
              <a:t>顯</a:t>
            </a:r>
            <a:r>
              <a:rPr lang="zh-TW" altLang="en-US" sz="32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神的國 </a:t>
            </a:r>
            <a:r>
              <a:rPr lang="en-US" altLang="zh-TW" sz="32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God’s Kingdom</a:t>
            </a:r>
            <a:r>
              <a:rPr lang="zh-TW" altLang="en-US" sz="3200" dirty="0">
                <a:solidFill>
                  <a:schemeClr val="bg1"/>
                </a:solidFill>
                <a:ea typeface="Microsoft JhengHei" panose="020B0604030504040204" pitchFamily="34" charset="-120"/>
              </a:rPr>
              <a:t> </a:t>
            </a:r>
            <a:r>
              <a:rPr lang="en-US" altLang="zh-TW" sz="3200" dirty="0" smtClean="0">
                <a:solidFill>
                  <a:schemeClr val="bg1"/>
                </a:solidFill>
                <a:ea typeface="Microsoft JhengHei" panose="020B0604030504040204" pitchFamily="34" charset="-120"/>
              </a:rPr>
              <a:t>manifested</a:t>
            </a:r>
            <a:endParaRPr lang="en-US" sz="3200" dirty="0">
              <a:solidFill>
                <a:schemeClr val="bg1"/>
              </a:solidFill>
              <a:ea typeface="Microsoft JhengHei" panose="020B0604030504040204" pitchFamily="34" charset="-120"/>
            </a:endParaRPr>
          </a:p>
        </p:txBody>
      </p:sp>
      <p:pic>
        <p:nvPicPr>
          <p:cNvPr id="1026" name="Picture 2" descr="Image result for praying hand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195"/>
            <a:ext cx="894463" cy="894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10886" y="1416337"/>
            <a:ext cx="8175914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i="1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願你的國降臨  </a:t>
            </a:r>
            <a:r>
              <a:rPr lang="en-US" altLang="zh-TW" sz="2800" i="1" dirty="0" smtClean="0">
                <a:solidFill>
                  <a:schemeClr val="accent6">
                    <a:lumMod val="75000"/>
                  </a:schemeClr>
                </a:solidFill>
                <a:ea typeface="Microsoft JhengHei" panose="020B0604030504040204" pitchFamily="34" charset="-120"/>
              </a:rPr>
              <a:t>Your Kingdom Come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zh-TW" altLang="en-US" sz="2200" dirty="0" smtClean="0">
                <a:ea typeface="Microsoft JhengHei" panose="020B0604030504040204" pitchFamily="34" charset="-120"/>
              </a:rPr>
              <a:t>神的國就是「神的王權彰顯之處」 </a:t>
            </a:r>
            <a:r>
              <a:rPr lang="en-US" altLang="zh-TW" sz="2200" dirty="0" smtClean="0">
                <a:ea typeface="Microsoft JhengHei" panose="020B0604030504040204" pitchFamily="34" charset="-120"/>
              </a:rPr>
              <a:t>God’s kingdom is “where God’s kingship is manifested.”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zh-TW" altLang="en-US" sz="2200" dirty="0">
                <a:solidFill>
                  <a:srgbClr val="0070C0"/>
                </a:solidFill>
                <a:ea typeface="Microsoft JhengHei" panose="020B0604030504040204" pitchFamily="34" charset="-120"/>
              </a:rPr>
              <a:t>願</a:t>
            </a:r>
            <a:r>
              <a:rPr lang="zh-TW" altLang="en-US" sz="22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神的能力與王權在我和我們的教會中彰顯 </a:t>
            </a:r>
            <a:r>
              <a:rPr lang="en-US" altLang="zh-TW" sz="2200" dirty="0" smtClean="0">
                <a:solidFill>
                  <a:srgbClr val="0070C0"/>
                </a:solidFill>
                <a:ea typeface="Microsoft JhengHei" panose="020B0604030504040204" pitchFamily="34" charset="-120"/>
              </a:rPr>
              <a:t>May God’s power and his kingly rule be manifested in me and in our church.</a:t>
            </a:r>
          </a:p>
          <a:p>
            <a:pPr marL="457200" indent="-457200">
              <a:spcBef>
                <a:spcPts val="600"/>
              </a:spcBef>
              <a:buFont typeface="+mj-lt"/>
              <a:buAutoNum type="arabicPeriod"/>
            </a:pPr>
            <a:r>
              <a:rPr lang="zh-TW" altLang="en-US" sz="2200" dirty="0" smtClean="0">
                <a:ea typeface="Microsoft JhengHei" panose="020B0604030504040204" pitchFamily="34" charset="-120"/>
              </a:rPr>
              <a:t>願神的能力與王權在世人之中彰顯 </a:t>
            </a:r>
            <a:r>
              <a:rPr lang="en-US" altLang="zh-TW" sz="2200" dirty="0" smtClean="0">
                <a:ea typeface="Microsoft JhengHei" panose="020B0604030504040204" pitchFamily="34" charset="-120"/>
              </a:rPr>
              <a:t>May God’s power and his kingly rule be manifested in the world.</a:t>
            </a:r>
          </a:p>
        </p:txBody>
      </p:sp>
    </p:spTree>
    <p:extLst>
      <p:ext uri="{BB962C8B-B14F-4D97-AF65-F5344CB8AC3E}">
        <p14:creationId xmlns:p14="http://schemas.microsoft.com/office/powerpoint/2010/main" val="415999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2921</TotalTime>
  <Words>1366</Words>
  <Application>Microsoft Office PowerPoint</Application>
  <PresentationFormat>On-screen Show (16:9)</PresentationFormat>
  <Paragraphs>92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Microsoft JhengHei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8081</dc:creator>
  <cp:lastModifiedBy>LAI_I-SHEN</cp:lastModifiedBy>
  <cp:revision>62</cp:revision>
  <dcterms:created xsi:type="dcterms:W3CDTF">2016-09-03T13:09:34Z</dcterms:created>
  <dcterms:modified xsi:type="dcterms:W3CDTF">2016-09-09T20:26:13Z</dcterms:modified>
</cp:coreProperties>
</file>